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0" autoAdjust="0"/>
    <p:restoredTop sz="94660"/>
  </p:normalViewPr>
  <p:slideViewPr>
    <p:cSldViewPr snapToGrid="0">
      <p:cViewPr varScale="1">
        <p:scale>
          <a:sx n="82" d="100"/>
          <a:sy n="82" d="100"/>
        </p:scale>
        <p:origin x="53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B07B82-7439-4078-8936-4A1D6CB5E4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130242-00B1-420F-8EC3-AE800548B6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A8B3F6-3A5B-4615-BE72-99A9DAF56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DAD369-566D-4EC3-B63C-5A490B00C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F8C8C3-C4B0-4868-89F3-63B07AE66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262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94A7BC-6B17-410C-B43C-AF7C9BBAA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F3F5456-D943-4EB3-937A-A73DF5D7F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2EA88E-1E7E-43F8-B81C-EA8838762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33A224-BC98-4CDC-BC7D-E4ED14FDB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BF0AE1-66A6-45DD-85E7-DFD1AB4A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555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81DF182-148E-4AA8-834C-09A76ED563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5B64E8D-9518-42DB-8C55-1A53DB2D06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74C75D-4BBF-4A36-8765-2FE5C3558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2618D3-DD82-4722-ABF4-8587DCB74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0B6F0E-BCEC-4835-83A2-44F757870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77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EF6D39-E131-4C63-B62E-583A50368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849A5B-F474-44BF-8C43-25F9A593D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E8746E-5645-4876-8D0A-56A8D6DA6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F6B2C1-E5B6-42C6-BD42-D489406A7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D4B7A1-AC46-4666-B845-89BFCCCCC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030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145D26-49B0-446E-9B3F-15DD3CDDB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EF9E5B-276C-4263-9A88-D5F2A1D68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064BE6-38B0-4002-8DA9-82F09090A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2F70C3-EF5D-4C89-9A75-E82145367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351078-5029-4FD3-AB12-B5371AC11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175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187F8-CBDF-419F-A7A8-7E4548CE6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EBD732-EA05-49AE-8513-CF6BBE09CE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CFEFD63-FE30-4CB1-BAA3-B462C40D3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C52B00-671F-42CD-8065-8F32D8944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8FF6AB-47FC-4B51-AAA2-0D1A40BE4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FFDDD6-00C2-4C61-B51E-F40574AC4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210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B7B68D-B3C8-4E88-B741-EF13B4B28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A91345-99AC-4BA0-943A-D5EF906733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B2BC7A-4AE7-42AC-B0C5-00666B7EF2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5FF2234-7978-48BD-B644-1F40BF8768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7A3F3E2-BC1C-4E10-BCD3-87AE8A59C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94EA849-69E8-4C54-B194-0CCCDD847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10913E0-4DF4-4CD4-9481-A43F25CEB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0484F24-E169-4E40-94B0-B869538C4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944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F8043D-09CE-4EB9-8198-5AB2F46FF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AE8DA47-BDA9-4CC2-A1A8-3EC09E8FC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6B82D-52BC-41F4-986B-F345BD7F5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A575041-E4E5-4A30-B2CE-2AE3E7D0E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7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A17F062-85B4-469C-BCE4-FC9C8546B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631D7C9-1A8D-4374-8803-9E1E47EE2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A826CE5-3634-47FD-9010-5F3B35887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978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E62EAD-2249-4716-B405-01E43272D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B871EE-A854-43B0-AF19-7AEFC6ED39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D4989F1-5A94-4927-BD83-D2494ECF31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63A6A3-F2E1-43D2-9474-397BC03FE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68C2B6-D8CE-4D9E-AAD4-EE847FAEB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A6C3FB-1690-4B31-9483-6B5C20F81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675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8B9E74-1914-45D6-9865-8FDD78237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1E2D3B7-676B-4E94-A84A-BDCB1A4E5F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BDD34CB-B170-4E51-9F1B-1D6536E5BD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862AB6B-1219-4A08-BE4A-DA0A759B3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89D9E4-754B-48E2-B390-748EFC0AC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0E6267-7311-4977-8080-D9AAE4341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108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A8A5E-7A3E-43E7-85FF-2EF4EC543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9EFC28-5F93-4B33-AA4A-F22F10718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434E6C-95AC-4C94-B9E7-36B83EBE31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261E4B-ACD8-4FF0-8919-D7592B1B03E6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832229-A9FD-4981-844B-0C66CE04BA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378DC6-03B9-48D4-ABB8-9C9DD471AC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DE500-D197-40DE-8A34-9B84EBD60D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274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3704E98-E189-4C0A-923E-F89710A11C90}"/>
              </a:ext>
            </a:extLst>
          </p:cNvPr>
          <p:cNvSpPr/>
          <p:nvPr/>
        </p:nvSpPr>
        <p:spPr>
          <a:xfrm>
            <a:off x="536009" y="4890954"/>
            <a:ext cx="78617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3.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 электрической схеме, показанной на рисунке, ключ К длительное время замкнут. ЭДС батарейки E=12 В, отношение внутреннего сопротивления батарейки к сопротивлению резистора k=r/R=0,2. После размыкания ключа К в результате разряда конденсатора на резисторе выделяется количество теплоты 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Q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 = 10 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мкДж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 Найдите заряд 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q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 конденсатора до размыкания ключа.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A48DFD-3BFE-4C60-9E57-DA62C9B34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2889" y="4827924"/>
            <a:ext cx="3107450" cy="160338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DAA6BD-F851-45B5-809D-1B130E8FDD4F}"/>
              </a:ext>
            </a:extLst>
          </p:cNvPr>
          <p:cNvSpPr txBox="1"/>
          <p:nvPr/>
        </p:nvSpPr>
        <p:spPr>
          <a:xfrm>
            <a:off x="2985795" y="573621"/>
            <a:ext cx="559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Конденсатор в цепи постоянного тока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(ЕГЭ ФИПИ)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3F16563-9469-45EF-B056-A900178C187D}"/>
              </a:ext>
            </a:extLst>
          </p:cNvPr>
          <p:cNvSpPr/>
          <p:nvPr/>
        </p:nvSpPr>
        <p:spPr>
          <a:xfrm>
            <a:off x="536009" y="2918669"/>
            <a:ext cx="84659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Незаряженный конденсатор ёмкостью C=0,1 мкФ подключают к источнику тока по схеме, показанной на рисунке. Сопротивление резистора R=500 Ом, сопротивлением проводов и внутренним сопротивлением источника тока можно пренебречь. Какова ЭДС Eℰ источника тока, если на резисторе после замыкания ключа К в процессе зарядки конденсатора выделяется количество теплоты Q=7,2 </a:t>
            </a:r>
            <a:r>
              <a:rPr lang="ru-RU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мкДж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1639F0-2F3C-4385-8A6C-04D58D1FB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9239" y="2769003"/>
            <a:ext cx="2386752" cy="174365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C32AC23-DD03-4F6C-8BAA-6CCDB125FF60}"/>
              </a:ext>
            </a:extLst>
          </p:cNvPr>
          <p:cNvSpPr/>
          <p:nvPr/>
        </p:nvSpPr>
        <p:spPr>
          <a:xfrm>
            <a:off x="538064" y="1330646"/>
            <a:ext cx="8463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Батарея из четырёх конденсаторов электроёмкостью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 2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 4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и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 2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подключена к источнику постоянного тока с ЭДС E 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внутренним сопротивлением </a:t>
            </a:r>
            <a:r>
              <a:rPr lang="en-US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(см. рисунок). Определите энергию конденсатора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6F8E32F-1EF9-4324-8957-D8159753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0387" y="1080492"/>
            <a:ext cx="2072454" cy="164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451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F1B6C2-2BA2-4118-B81F-C7E859A2AD24}"/>
              </a:ext>
            </a:extLst>
          </p:cNvPr>
          <p:cNvSpPr/>
          <p:nvPr/>
        </p:nvSpPr>
        <p:spPr>
          <a:xfrm>
            <a:off x="307570" y="2795288"/>
            <a:ext cx="86031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5.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 аккумулятору с ЭДС ℰ=60 В и внутренним сопротивлением 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r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 = 5 Ом подключили лампу сопротивлением 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Rл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=10 Ом и резистор сопротивлением R==15 Ом, а также конденсатор ёмкостью 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 = 80 мкФ (см. рисунок). Спустя длительный промежуток времени ключ К размыкают. Какое количество теплоты выделится после этого на лампе?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4FD9ED-5620-45A6-B78F-227766D026F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544" y="2420805"/>
            <a:ext cx="2822662" cy="1776993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0D14E6D-F1C9-4CEA-B05F-6EB67E9B0D3F}"/>
              </a:ext>
            </a:extLst>
          </p:cNvPr>
          <p:cNvSpPr/>
          <p:nvPr/>
        </p:nvSpPr>
        <p:spPr>
          <a:xfrm>
            <a:off x="307570" y="4605170"/>
            <a:ext cx="838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6.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 аккумулятору с ЭДС 50 В и внутренним сопротивлением 4 Ом подключили лампу сопротивлением 10 Ом и резистор сопротивлением 15 Ом, а также конденсатор ёмкостью 100 мкФ (см. рисунок). Спустя длительный промежуток времени ключ К размыкают. Какое количество теплоты выделится после этого на лампе?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662D11-BFE3-4A5D-AEF9-C48DA3B757C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339" y="4381210"/>
            <a:ext cx="2318808" cy="1776994"/>
          </a:xfrm>
          <a:prstGeom prst="rect">
            <a:avLst/>
          </a:prstGeom>
          <a:noFill/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77B125-49BA-4181-BE4D-14BE9080FC74}"/>
              </a:ext>
            </a:extLst>
          </p:cNvPr>
          <p:cNvSpPr/>
          <p:nvPr/>
        </p:nvSpPr>
        <p:spPr>
          <a:xfrm>
            <a:off x="393440" y="464838"/>
            <a:ext cx="8296130" cy="1855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1043305" algn="l"/>
              </a:tabLst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схеме, показанной на рисунке, ключ К долгое время находился в положении 1. В момент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ru-RU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 0 ключ перевели в положение 2. К моменту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&gt; 0 на резисторе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выделилось количество теплоты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 25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мкДж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Сила тока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цепи в этот момент равна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 0,1 мА. Чему равно сопротивление резистора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ЭДС батареи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15 В, её внутреннее сопротивление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30 Ом, ёмкость конденсатора 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0,4 мкФ. Потерями на электромагнитное излучение пренебречь.</a:t>
            </a:r>
            <a:endParaRPr lang="ru-RU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EE2173-9897-48B8-B69A-BE0C781912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9730" y="326732"/>
            <a:ext cx="2832476" cy="176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436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D7254EE-DA74-4630-8B79-7FFD79A0EF71}"/>
              </a:ext>
            </a:extLst>
          </p:cNvPr>
          <p:cNvSpPr/>
          <p:nvPr/>
        </p:nvSpPr>
        <p:spPr>
          <a:xfrm>
            <a:off x="388775" y="2680438"/>
            <a:ext cx="11517086" cy="966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электрической цепи, показанной на рисунке,  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1 Ом, 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4 Ом, 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7 Ом, 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0,2 мкФ, ключ К длительное время находится в положении 1. За длительное время после перевода ключа К в положение 2 изменение заряда на правой обкладке конденсатора D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‒0,55 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мкКл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Найдите ЭДС источника E.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E6400A-7E25-4EF0-93D7-15DD6A9B817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935" y="4198645"/>
            <a:ext cx="2790726" cy="1784828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E114F15-3BDA-4F89-ABBD-D338F15A1AE1}"/>
              </a:ext>
            </a:extLst>
          </p:cNvPr>
          <p:cNvSpPr/>
          <p:nvPr/>
        </p:nvSpPr>
        <p:spPr>
          <a:xfrm>
            <a:off x="388775" y="672141"/>
            <a:ext cx="8372670" cy="157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7.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Конденсатор C1=1 мкФ заряжен до напряжения U=300 В и включён в последовательную цепь из резистора R=300 Ом, незаряженного конденсатора C2=2 мкФ и разомкнутого ключа К (см. рисунок). Какое количество теплоты выделится в цепи после замыкания ключа, пока ток в цепи не прекратится?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61410F-D8A9-4237-8D79-D0B1F617CDD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969" y="672141"/>
            <a:ext cx="2302427" cy="14852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210987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613</Words>
  <Application>Microsoft Office PowerPoint</Application>
  <PresentationFormat>Широкоэкранный</PresentationFormat>
  <Paragraphs>9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Хандохова Роммета Ауесовна</dc:creator>
  <cp:lastModifiedBy>Хандохова Роммета Ауесовна</cp:lastModifiedBy>
  <cp:revision>11</cp:revision>
  <dcterms:created xsi:type="dcterms:W3CDTF">2024-04-14T01:52:19Z</dcterms:created>
  <dcterms:modified xsi:type="dcterms:W3CDTF">2024-04-19T09:03:28Z</dcterms:modified>
</cp:coreProperties>
</file>