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89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90" r:id="rId16"/>
    <p:sldId id="295" r:id="rId17"/>
    <p:sldId id="291" r:id="rId18"/>
    <p:sldId id="292" r:id="rId19"/>
    <p:sldId id="294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9CA7"/>
    <a:srgbClr val="B94900"/>
    <a:srgbClr val="972B01"/>
    <a:srgbClr val="712703"/>
    <a:srgbClr val="92300F"/>
    <a:srgbClr val="A9915D"/>
    <a:srgbClr val="AD9861"/>
    <a:srgbClr val="8A733F"/>
    <a:srgbClr val="FCFCE9"/>
    <a:srgbClr val="F5F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78" d="100"/>
          <a:sy n="78" d="100"/>
        </p:scale>
        <p:origin x="-1038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23" y="4814"/>
            <a:ext cx="1650331" cy="471636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32" y="756095"/>
            <a:ext cx="5829300" cy="402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810" y="756095"/>
            <a:ext cx="20669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tsunami</a:t>
            </a:r>
            <a:endParaRPr lang="ru-RU" dirty="0">
              <a:solidFill>
                <a:srgbClr val="972B01"/>
              </a:solidFill>
            </a:endParaRPr>
          </a:p>
        </p:txBody>
      </p:sp>
      <p:pic>
        <p:nvPicPr>
          <p:cNvPr id="7" name="Picture 2" descr="C:\My Adds\Opera DL\_51636947_51636832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55700" y="1498600"/>
            <a:ext cx="7073900" cy="427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avalanche</a:t>
            </a:r>
            <a:endParaRPr lang="ru-RU" dirty="0"/>
          </a:p>
        </p:txBody>
      </p:sp>
      <p:pic>
        <p:nvPicPr>
          <p:cNvPr id="7" name="Picture 2" descr="C:\My Adds\Opera DL\avalanche.fraktik.com_.jpe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79500" y="1689101"/>
            <a:ext cx="6934200" cy="405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Thunder and lightning</a:t>
            </a:r>
            <a:endParaRPr lang="ru-RU" dirty="0"/>
          </a:p>
        </p:txBody>
      </p:sp>
      <p:pic>
        <p:nvPicPr>
          <p:cNvPr id="10" name="Содержимое 9" descr="wallpaperjam.com-424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68400" y="1825625"/>
            <a:ext cx="6845300" cy="3559175"/>
          </a:xfrm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hailstones</a:t>
            </a:r>
            <a:endParaRPr lang="ru-RU" dirty="0"/>
          </a:p>
        </p:txBody>
      </p:sp>
      <p:pic>
        <p:nvPicPr>
          <p:cNvPr id="8" name="Содержимое 7" descr="hailstones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04144" y="1612900"/>
            <a:ext cx="7550856" cy="4076699"/>
          </a:xfrm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landslide</a:t>
            </a:r>
            <a:endParaRPr lang="ru-RU" dirty="0"/>
          </a:p>
        </p:txBody>
      </p:sp>
      <p:pic>
        <p:nvPicPr>
          <p:cNvPr id="8" name="Содержимое 7" descr="Rockslide_at_Oddicombe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300317" y="1825625"/>
            <a:ext cx="6543365" cy="4351338"/>
          </a:xfrm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83" y="0"/>
            <a:ext cx="2149405" cy="78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95" y="770486"/>
            <a:ext cx="8318557" cy="608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38" y="3243072"/>
            <a:ext cx="7354266" cy="296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504" y="186372"/>
            <a:ext cx="2913888" cy="39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8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" y="207264"/>
            <a:ext cx="5120640" cy="51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6" y="1890830"/>
            <a:ext cx="4380916" cy="496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092" y="723259"/>
            <a:ext cx="4116908" cy="51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53056" y="3755951"/>
            <a:ext cx="127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lightning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23487" y="4755695"/>
            <a:ext cx="1129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wildfire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3078" y="5684192"/>
            <a:ext cx="2327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Storm/ hurricane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88734" y="1769725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flood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9824" y="221838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avalanche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165" y="3353615"/>
            <a:ext cx="1612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earthquake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26213" y="4793086"/>
            <a:ext cx="1152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volcano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22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36" y="0"/>
            <a:ext cx="8152651" cy="247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54" y="852796"/>
            <a:ext cx="7713614" cy="57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50" y="1912693"/>
            <a:ext cx="8065422" cy="944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64" y="2857500"/>
            <a:ext cx="8197710" cy="93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35" y="3791712"/>
            <a:ext cx="7933133" cy="104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64" y="4891004"/>
            <a:ext cx="7593351" cy="110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36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4" y="1"/>
            <a:ext cx="8449056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3328416" y="1292352"/>
            <a:ext cx="1121664" cy="37307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 flipV="1">
            <a:off x="3572256" y="1048512"/>
            <a:ext cx="731520" cy="264566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3791712" y="4389120"/>
            <a:ext cx="1341120" cy="63398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671" y="0"/>
            <a:ext cx="4334257" cy="34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90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428816"/>
            <a:ext cx="7059358" cy="275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58" y="3382709"/>
            <a:ext cx="2565654" cy="585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82" y="3968348"/>
            <a:ext cx="2474214" cy="49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98" y="4467949"/>
            <a:ext cx="2220182" cy="46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98" y="5025392"/>
            <a:ext cx="3342560" cy="44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502" y="3479509"/>
            <a:ext cx="5331498" cy="290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38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4" y="681800"/>
            <a:ext cx="4109328" cy="279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80" y="3061816"/>
            <a:ext cx="3453384" cy="379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1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Thank you for your work!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My Adds\Opera DL\well-do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400" y="1701799"/>
            <a:ext cx="8269287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My Adds\Opera DL\well-do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2044699"/>
            <a:ext cx="8623300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My Adds\Opera DL\well-do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1700213"/>
            <a:ext cx="8623300" cy="488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354"/>
            <a:ext cx="9144000" cy="572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3352800" y="2694432"/>
            <a:ext cx="1792224" cy="121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096000" y="3901440"/>
            <a:ext cx="1975104" cy="121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890016" y="5120640"/>
            <a:ext cx="2145792" cy="121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096000" y="6010656"/>
            <a:ext cx="2292096" cy="1219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00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earthquake</a:t>
            </a:r>
            <a:endParaRPr lang="ru-RU" dirty="0"/>
          </a:p>
        </p:txBody>
      </p:sp>
      <p:pic>
        <p:nvPicPr>
          <p:cNvPr id="7" name="Picture 2" descr="C:\My Adds\Opera DL\earthquake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 bwMode="auto">
          <a:xfrm>
            <a:off x="1190131" y="1825625"/>
            <a:ext cx="6763737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87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ru-RU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ru-RU" sz="3200" dirty="0" smtClean="0">
                <a:solidFill>
                  <a:srgbClr val="399CA7"/>
                </a:solidFill>
                <a:latin typeface="AnastasiaScriptC"/>
              </a:rPr>
            </a:br>
            <a:endParaRPr lang="ru-RU" sz="3100" dirty="0">
              <a:solidFill>
                <a:srgbClr val="972B01"/>
              </a:solidFill>
              <a:latin typeface="AnastasiaScriptC"/>
            </a:endParaRPr>
          </a:p>
        </p:txBody>
      </p:sp>
      <p:pic>
        <p:nvPicPr>
          <p:cNvPr id="7" name="Picture 3" descr="C:\My Adds\Opera DL\uragan2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 bwMode="auto">
          <a:xfrm>
            <a:off x="1219200" y="1676401"/>
            <a:ext cx="6350000" cy="40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489200" y="889000"/>
            <a:ext cx="3276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hurricane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1304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399CA7"/>
                </a:solidFill>
                <a:latin typeface="AnastasiaScriptC"/>
              </a:rPr>
              <a:t/>
            </a:r>
            <a:br>
              <a:rPr lang="en-US" sz="3200" dirty="0" smtClean="0">
                <a:solidFill>
                  <a:srgbClr val="399CA7"/>
                </a:solidFill>
                <a:latin typeface="AnastasiaScriptC"/>
              </a:rPr>
            </a:b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wildfire</a:t>
            </a:r>
            <a:endParaRPr lang="ru-RU" dirty="0">
              <a:solidFill>
                <a:srgbClr val="399CA7"/>
              </a:solidFill>
              <a:latin typeface="AnastasiaScriptC"/>
            </a:endParaRPr>
          </a:p>
        </p:txBody>
      </p:sp>
      <p:pic>
        <p:nvPicPr>
          <p:cNvPr id="8" name="Picture 2" descr="C:\My Adds\Opera DL\tbayfire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 bwMode="auto">
          <a:xfrm>
            <a:off x="1309516" y="1825625"/>
            <a:ext cx="6524967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7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28650" y="787400"/>
            <a:ext cx="7886700" cy="903289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flood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2727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7" name="Picture 2" descr="C:\My Adds\Opera DL\neighborhoods flood Aerial view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1844675"/>
            <a:ext cx="7273925" cy="4073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28650" y="787400"/>
            <a:ext cx="7886700" cy="903289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tornado</a:t>
            </a:r>
            <a:endParaRPr lang="ru-RU" dirty="0"/>
          </a:p>
        </p:txBody>
      </p:sp>
      <p:pic>
        <p:nvPicPr>
          <p:cNvPr id="7" name="Picture 3" descr="C:\My Adds\Opera DL\tornado_0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635912" y="1863724"/>
            <a:ext cx="5619507" cy="373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36" y="0"/>
            <a:ext cx="16525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54050" y="30162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972B01"/>
              </a:solidFill>
            </a:endParaRPr>
          </a:p>
        </p:txBody>
      </p:sp>
      <p:pic>
        <p:nvPicPr>
          <p:cNvPr id="10" name="Picture 2" descr="C:\My Adds\Opera DL\tom-pfeiffer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 bwMode="auto">
          <a:xfrm>
            <a:off x="1308496" y="1825625"/>
            <a:ext cx="6527007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97000" y="1054100"/>
            <a:ext cx="69723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anose="020B0502020202020204" pitchFamily="34" charset="0"/>
              </a:rPr>
              <a:t>volcanic eruption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853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1520</TotalTime>
  <Words>28</Words>
  <Application>Microsoft Office PowerPoint</Application>
  <PresentationFormat>Экран (4:3)</PresentationFormat>
  <Paragraphs>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</vt:lpstr>
      <vt:lpstr>Презентация PowerPoint</vt:lpstr>
      <vt:lpstr>Презентация PowerPoint</vt:lpstr>
      <vt:lpstr>earthquake</vt:lpstr>
      <vt:lpstr>        </vt:lpstr>
      <vt:lpstr> wildfire</vt:lpstr>
      <vt:lpstr>flood</vt:lpstr>
      <vt:lpstr>tornado</vt:lpstr>
      <vt:lpstr>  </vt:lpstr>
      <vt:lpstr>tsunami</vt:lpstr>
      <vt:lpstr>avalanche</vt:lpstr>
      <vt:lpstr>Thunder and lightning</vt:lpstr>
      <vt:lpstr>hailstones</vt:lpstr>
      <vt:lpstr>landslide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Thank you for your work!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HP</cp:lastModifiedBy>
  <cp:revision>178</cp:revision>
  <dcterms:created xsi:type="dcterms:W3CDTF">2013-11-19T05:52:05Z</dcterms:created>
  <dcterms:modified xsi:type="dcterms:W3CDTF">2024-06-01T11:35:29Z</dcterms:modified>
</cp:coreProperties>
</file>