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629842" y="1028701"/>
            <a:ext cx="3868340" cy="736600"/>
          </a:xfrm>
        </p:spPr>
        <p:txBody>
          <a:bodyPr/>
          <a:lstStyle/>
          <a:p>
            <a:r>
              <a:rPr lang="en-US" dirty="0" smtClean="0"/>
              <a:t>Adjectives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629842" y="2108200"/>
            <a:ext cx="3868340" cy="40814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We use adjectives to describe </a:t>
            </a:r>
            <a:r>
              <a:rPr lang="en-US" dirty="0" smtClean="0">
                <a:solidFill>
                  <a:srgbClr val="972B01"/>
                </a:solidFill>
              </a:rPr>
              <a:t>a state </a:t>
            </a:r>
            <a:endParaRPr lang="ru-RU" dirty="0" smtClean="0">
              <a:solidFill>
                <a:srgbClr val="972B01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629150" y="977900"/>
            <a:ext cx="3887391" cy="787399"/>
          </a:xfrm>
        </p:spPr>
        <p:txBody>
          <a:bodyPr/>
          <a:lstStyle/>
          <a:p>
            <a:r>
              <a:rPr lang="en-US" dirty="0" smtClean="0"/>
              <a:t>Adverbs </a:t>
            </a:r>
            <a:r>
              <a:rPr lang="en-US" smtClean="0"/>
              <a:t>of manner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629150" y="1917700"/>
            <a:ext cx="3887391" cy="4271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To describe </a:t>
            </a:r>
            <a:r>
              <a:rPr lang="en-US" dirty="0" smtClean="0">
                <a:solidFill>
                  <a:srgbClr val="972B01"/>
                </a:solidFill>
              </a:rPr>
              <a:t>an action</a:t>
            </a:r>
            <a:endParaRPr lang="ru-RU" dirty="0">
              <a:solidFill>
                <a:srgbClr val="972B0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692695"/>
            <a:ext cx="8352929" cy="377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68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28650" y="965200"/>
            <a:ext cx="7886700" cy="52117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Adverbs of manner are usually formed from adjectives by adding –</a:t>
            </a:r>
            <a:r>
              <a:rPr lang="en-US" dirty="0" err="1" smtClean="0">
                <a:solidFill>
                  <a:srgbClr val="C00000"/>
                </a:solidFill>
              </a:rPr>
              <a:t>ly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bad &gt; bad</a:t>
            </a:r>
            <a:r>
              <a:rPr lang="en-US" dirty="0" smtClean="0">
                <a:solidFill>
                  <a:srgbClr val="C00000"/>
                </a:solidFill>
              </a:rPr>
              <a:t>ly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            quiet &gt; quiet</a:t>
            </a:r>
            <a:r>
              <a:rPr lang="en-US" dirty="0" smtClean="0">
                <a:solidFill>
                  <a:srgbClr val="C00000"/>
                </a:solidFill>
              </a:rPr>
              <a:t>ly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/>
              <a:t>but there are sometimes </a:t>
            </a:r>
            <a:r>
              <a:rPr lang="en-US" dirty="0" smtClean="0">
                <a:solidFill>
                  <a:srgbClr val="C00000"/>
                </a:solidFill>
              </a:rPr>
              <a:t>changes in spelling:</a:t>
            </a:r>
          </a:p>
          <a:p>
            <a:pPr marL="0" indent="0" algn="just">
              <a:buNone/>
            </a:pPr>
            <a:r>
              <a:rPr lang="en-US" dirty="0" smtClean="0"/>
              <a:t>              easy &gt; eas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rgbClr val="C00000"/>
                </a:solidFill>
              </a:rPr>
              <a:t>ly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          </a:t>
            </a:r>
            <a:r>
              <a:rPr lang="en-US" dirty="0" smtClean="0"/>
              <a:t>noisy </a:t>
            </a:r>
            <a:r>
              <a:rPr lang="en-US" dirty="0" smtClean="0"/>
              <a:t>&gt; nois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rgbClr val="C00000"/>
                </a:solidFill>
              </a:rPr>
              <a:t>ly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48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28650" y="901700"/>
            <a:ext cx="7886700" cy="5275263"/>
          </a:xfrm>
        </p:spPr>
        <p:txBody>
          <a:bodyPr/>
          <a:lstStyle/>
          <a:p>
            <a:r>
              <a:rPr lang="en-US" dirty="0" smtClean="0"/>
              <a:t>Irregular forms:</a:t>
            </a:r>
          </a:p>
          <a:p>
            <a:pPr>
              <a:buNone/>
            </a:pPr>
            <a:r>
              <a:rPr lang="en-US" dirty="0" smtClean="0"/>
              <a:t>  Good- </a:t>
            </a:r>
            <a:r>
              <a:rPr lang="en-US" dirty="0" smtClean="0">
                <a:solidFill>
                  <a:srgbClr val="972B01"/>
                </a:solidFill>
              </a:rPr>
              <a:t>well</a:t>
            </a:r>
          </a:p>
          <a:p>
            <a:pPr>
              <a:buNone/>
            </a:pPr>
            <a:r>
              <a:rPr lang="en-US" dirty="0" smtClean="0">
                <a:solidFill>
                  <a:srgbClr val="972B01"/>
                </a:solidFill>
              </a:rPr>
              <a:t>   </a:t>
            </a:r>
            <a:r>
              <a:rPr lang="en-US" dirty="0" smtClean="0"/>
              <a:t>Hard</a:t>
            </a:r>
            <a:r>
              <a:rPr lang="en-US" dirty="0" smtClean="0">
                <a:solidFill>
                  <a:srgbClr val="972B01"/>
                </a:solidFill>
              </a:rPr>
              <a:t> - hard</a:t>
            </a:r>
          </a:p>
          <a:p>
            <a:pPr>
              <a:buNone/>
            </a:pPr>
            <a:r>
              <a:rPr lang="en-US" dirty="0" smtClean="0">
                <a:solidFill>
                  <a:srgbClr val="972B01"/>
                </a:solidFill>
              </a:rPr>
              <a:t>  </a:t>
            </a:r>
            <a:r>
              <a:rPr lang="en-US" dirty="0" smtClean="0"/>
              <a:t> Fast - </a:t>
            </a:r>
            <a:r>
              <a:rPr lang="en-US" dirty="0" smtClean="0">
                <a:solidFill>
                  <a:srgbClr val="972B01"/>
                </a:solidFill>
              </a:rPr>
              <a:t>fast</a:t>
            </a:r>
          </a:p>
          <a:p>
            <a:endParaRPr lang="en-US" dirty="0" smtClean="0">
              <a:solidFill>
                <a:srgbClr val="972B0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15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91" y="1268760"/>
            <a:ext cx="7872767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44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414" y="116632"/>
            <a:ext cx="5365842" cy="658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6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36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3</cp:revision>
  <dcterms:created xsi:type="dcterms:W3CDTF">2024-01-15T14:54:57Z</dcterms:created>
  <dcterms:modified xsi:type="dcterms:W3CDTF">2024-01-15T16:23:17Z</dcterms:modified>
</cp:coreProperties>
</file>