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"/>
            <a:ext cx="4104456" cy="682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2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35" y="-1"/>
            <a:ext cx="5757816" cy="127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20688"/>
            <a:ext cx="20764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068960"/>
            <a:ext cx="213151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35" y="1276497"/>
            <a:ext cx="4715213" cy="275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868" y="4135282"/>
            <a:ext cx="19050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868" y="4133850"/>
            <a:ext cx="15430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62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94" y="260648"/>
            <a:ext cx="7488832" cy="219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9" y="2636912"/>
            <a:ext cx="7588100" cy="75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9" y="3518698"/>
            <a:ext cx="7341685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96" y="4221088"/>
            <a:ext cx="5979937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96" y="4755316"/>
            <a:ext cx="4794092" cy="58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63" y="5368995"/>
            <a:ext cx="6829741" cy="48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96" y="6021288"/>
            <a:ext cx="7593033" cy="4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754" y="590550"/>
            <a:ext cx="7205245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" y="0"/>
            <a:ext cx="36576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0590"/>
            <a:ext cx="7992888" cy="245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77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7416824" cy="382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6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225"/>
            <a:ext cx="4848857" cy="521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858" y="1556792"/>
            <a:ext cx="4295143" cy="529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4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4</cp:revision>
  <dcterms:created xsi:type="dcterms:W3CDTF">2024-01-29T15:45:49Z</dcterms:created>
  <dcterms:modified xsi:type="dcterms:W3CDTF">2024-01-29T16:25:12Z</dcterms:modified>
</cp:coreProperties>
</file>