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</p:sldIdLst>
  <p:sldSz cx="12192000" cy="6858000"/>
  <p:notesSz cx="12192000" cy="6858000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03CA"/>
    <a:srgbClr val="9F0DD4"/>
    <a:srgbClr val="D916AB"/>
    <a:srgbClr val="D90D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E80C4D-7D83-4987-8092-FECAAEE82CBF}" v="70" dt="2024-05-30T10:41:31.948"/>
  </p1510:revLst>
</p1510:revInfo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 snapToGrid="0">
      <p:cViewPr>
        <p:scale>
          <a:sx n="1" d="100"/>
          <a:sy n="1" d="100"/>
        </p:scale>
        <p:origin x="0" y="0"/>
      </p:cViewPr>
      <p:guideLst>
        <p:guide orient="horz" pos="2880"/>
        <p:guide pos="2160"/>
      </p:guideLst>
    </p:cSldViewPr>
  </p:slide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tags" Target="tags/tag1.xml" /><Relationship Id="rId13" Type="http://schemas.openxmlformats.org/officeDocument/2006/relationships/presProps" Target="presProps.xml" /><Relationship Id="rId14" Type="http://schemas.openxmlformats.org/officeDocument/2006/relationships/viewProps" Target="viewProps.xml" /><Relationship Id="rId15" Type="http://schemas.openxmlformats.org/officeDocument/2006/relationships/theme" Target="theme/theme1.xml" /><Relationship Id="rId16" Type="http://schemas.microsoft.com/office/2015/10/relationships/revisionInfo" Target="revisionInfo.xml" /><Relationship Id="rId17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D91C84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D91C84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5/30/2024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5/30/2024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image" Target="../media/image1.jpeg" /><Relationship Id="rId5" Type="http://schemas.openxmlformats.org/officeDocument/2006/relationships/image" Target="../media/image2.jpeg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bg object 16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229724" cy="685799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5"/>
          <a:stretch>
            <a:fillRect/>
          </a:stretch>
        </p:blipFill>
        <p:spPr>
          <a:xfrm>
            <a:off x="6315075" y="0"/>
            <a:ext cx="5876925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98562" y="13969"/>
            <a:ext cx="9794875" cy="701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rgbClr val="D91C84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65" r:id="rId3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.jpeg" /><Relationship Id="rId3" Type="http://schemas.openxmlformats.org/officeDocument/2006/relationships/image" Target="../media/image4.png" /><Relationship Id="rId4" Type="http://schemas.openxmlformats.org/officeDocument/2006/relationships/image" Target="../media/image5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hyperlink" Target="https://infourok.ru/konspekt-uroka-na-temu-prichastie-kak-chast-rechi-7-klass-7181451.html" TargetMode="External" /><Relationship Id="rId3" Type="http://schemas.openxmlformats.org/officeDocument/2006/relationships/hyperlink" Target="https://infourok.ru/scenarij-meropriyatiya-den-pobedy-7183389.html" TargetMode="External" /><Relationship Id="rId4" Type="http://schemas.openxmlformats.org/officeDocument/2006/relationships/hyperlink" Target="https://infourok.ru/svoya-igra-na-temu-tatyanin-den-7184059.html" TargetMode="External" /><Relationship Id="rId5" Type="http://schemas.openxmlformats.org/officeDocument/2006/relationships/hyperlink" Target="https://infourok.ru/kvest-igra-po-sledam-kapitana-granta-7184097.html" TargetMode="External" /><Relationship Id="rId6" Type="http://schemas.openxmlformats.org/officeDocument/2006/relationships/hyperlink" Target="https://infourok.ru/konspekt-uroka-na-temu-razryady-mestoimenij-7184113.html" TargetMode="External" /><Relationship Id="rId7" Type="http://schemas.openxmlformats.org/officeDocument/2006/relationships/hyperlink" Target="https://infourok.ru/pravopisanie-ne-ni-v-razlichnyh-sluchiyah-7184465.html" TargetMode="External" /><Relationship Id="rId8" Type="http://schemas.openxmlformats.org/officeDocument/2006/relationships/hyperlink" Target="https://infourok.ru/teoriya-dlya-oge-vvodnye-slova-i-vvodnye-konstrukcii-7184464.html" TargetMode="External" /><Relationship Id="rId9" Type="http://schemas.openxmlformats.org/officeDocument/2006/relationships/hyperlink" Target="https://infourok.ru/zadanie-9-teoriya-oge-7184468.html" TargetMode="Ex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Relationship Id="rId3" Type="http://schemas.openxmlformats.org/officeDocument/2006/relationships/image" Target="../media/image13.jpeg" /><Relationship Id="rId4" Type="http://schemas.openxmlformats.org/officeDocument/2006/relationships/image" Target="../media/image14.jpeg" /><Relationship Id="rId5" Type="http://schemas.openxmlformats.org/officeDocument/2006/relationships/image" Target="../media/image15.jpeg" /><Relationship Id="rId6" Type="http://schemas.openxmlformats.org/officeDocument/2006/relationships/image" Target="../media/image16.jpeg" /><Relationship Id="rId7" Type="http://schemas.openxmlformats.org/officeDocument/2006/relationships/image" Target="../media/image17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8.jpeg" /><Relationship Id="rId3" Type="http://schemas.openxmlformats.org/officeDocument/2006/relationships/image" Target="../media/image19.jpeg" /><Relationship Id="rId4" Type="http://schemas.openxmlformats.org/officeDocument/2006/relationships/image" Target="../media/image20.jpeg" /><Relationship Id="rId5" Type="http://schemas.openxmlformats.org/officeDocument/2006/relationships/image" Target="../media/image21.jpeg" /><Relationship Id="rId6" Type="http://schemas.openxmlformats.org/officeDocument/2006/relationships/image" Target="../media/image22.jpeg" /><Relationship Id="rId7" Type="http://schemas.openxmlformats.org/officeDocument/2006/relationships/image" Target="../media/image23.jpeg" /><Relationship Id="rId8" Type="http://schemas.openxmlformats.org/officeDocument/2006/relationships/image" Target="../media/image24.jpeg" /><Relationship Id="rId9" Type="http://schemas.openxmlformats.org/officeDocument/2006/relationships/image" Target="../media/image2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6.jpeg" /><Relationship Id="rId3" Type="http://schemas.openxmlformats.org/officeDocument/2006/relationships/image" Target="../media/image27.jpeg" /><Relationship Id="rId4" Type="http://schemas.openxmlformats.org/officeDocument/2006/relationships/image" Target="../media/image28.jpeg" /><Relationship Id="rId5" Type="http://schemas.openxmlformats.org/officeDocument/2006/relationships/image" Target="../media/image29.jpeg" /><Relationship Id="rId6" Type="http://schemas.openxmlformats.org/officeDocument/2006/relationships/image" Target="../media/image30.jpeg" /><Relationship Id="rId7" Type="http://schemas.openxmlformats.org/officeDocument/2006/relationships/image" Target="../media/image31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2.jpeg" /><Relationship Id="rId3" Type="http://schemas.openxmlformats.org/officeDocument/2006/relationships/image" Target="../media/image33.jpeg" /><Relationship Id="rId4" Type="http://schemas.openxmlformats.org/officeDocument/2006/relationships/image" Target="../media/image34.jpeg" /><Relationship Id="rId5" Type="http://schemas.openxmlformats.org/officeDocument/2006/relationships/image" Target="../media/image35.jpeg" /><Relationship Id="rId6" Type="http://schemas.openxmlformats.org/officeDocument/2006/relationships/image" Target="../media/image36.jpeg" /><Relationship Id="rId7" Type="http://schemas.openxmlformats.org/officeDocument/2006/relationships/image" Target="../media/image37.jpeg" /><Relationship Id="rId8" Type="http://schemas.openxmlformats.org/officeDocument/2006/relationships/image" Target="../media/image3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9.jpeg" /><Relationship Id="rId3" Type="http://schemas.openxmlformats.org/officeDocument/2006/relationships/image" Target="../media/image40.jpeg" /><Relationship Id="rId4" Type="http://schemas.openxmlformats.org/officeDocument/2006/relationships/image" Target="../media/image41.jpeg" /><Relationship Id="rId5" Type="http://schemas.openxmlformats.org/officeDocument/2006/relationships/image" Target="../media/image42.jpeg" /><Relationship Id="rId6" Type="http://schemas.openxmlformats.org/officeDocument/2006/relationships/image" Target="../media/image43.jpeg" /><Relationship Id="rId7" Type="http://schemas.openxmlformats.org/officeDocument/2006/relationships/image" Target="../media/image44.jpeg" /><Relationship Id="rId8" Type="http://schemas.openxmlformats.org/officeDocument/2006/relationships/image" Target="../media/image45.jpeg" /><Relationship Id="rId9" Type="http://schemas.openxmlformats.org/officeDocument/2006/relationships/image" Target="../media/image46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55.jpeg" /><Relationship Id="rId11" Type="http://schemas.openxmlformats.org/officeDocument/2006/relationships/image" Target="../media/image56.jpeg" /><Relationship Id="rId2" Type="http://schemas.openxmlformats.org/officeDocument/2006/relationships/image" Target="../media/image47.jpeg" /><Relationship Id="rId3" Type="http://schemas.openxmlformats.org/officeDocument/2006/relationships/image" Target="../media/image48.jpeg" /><Relationship Id="rId4" Type="http://schemas.openxmlformats.org/officeDocument/2006/relationships/image" Target="../media/image49.jpeg" /><Relationship Id="rId5" Type="http://schemas.openxmlformats.org/officeDocument/2006/relationships/image" Target="../media/image50.jpeg" /><Relationship Id="rId6" Type="http://schemas.openxmlformats.org/officeDocument/2006/relationships/image" Target="../media/image51.jpeg" /><Relationship Id="rId7" Type="http://schemas.openxmlformats.org/officeDocument/2006/relationships/image" Target="../media/image52.jpeg" /><Relationship Id="rId8" Type="http://schemas.openxmlformats.org/officeDocument/2006/relationships/image" Target="../media/image53.jpeg" /><Relationship Id="rId9" Type="http://schemas.openxmlformats.org/officeDocument/2006/relationships/image" Target="../media/image54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425821" y="2732658"/>
            <a:ext cx="5678170" cy="2731770"/>
          </a:xfrm>
          <a:prstGeom prst="rect">
            <a:avLst/>
          </a:prstGeom>
        </p:spPr>
        <p:txBody>
          <a:bodyPr vert="horz" wrap="square" lIns="0" tIns="13970" rIns="0" bIns="0" rtlCol="0" anchor="t">
            <a:spAutoFit/>
          </a:bodyPr>
          <a:lstStyle/>
          <a:p>
            <a:pPr marL="12700">
              <a:lnSpc>
                <a:spcPts val="8575"/>
              </a:lnSpc>
              <a:spcBef>
                <a:spcPts val="110"/>
              </a:spcBef>
            </a:pPr>
            <a:r>
              <a:rPr sz="7200" spc="-30">
                <a:solidFill>
                  <a:srgbClr val="FFFFFF"/>
                </a:solidFill>
                <a:latin typeface="Times New Roman"/>
                <a:cs typeface="Times New Roman"/>
              </a:rPr>
              <a:t>ПО</a:t>
            </a:r>
            <a:r>
              <a:rPr sz="7200" spc="4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7200" spc="-125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7200" spc="75">
                <a:solidFill>
                  <a:srgbClr val="FFFFFF"/>
                </a:solidFill>
                <a:latin typeface="Times New Roman"/>
                <a:cs typeface="Times New Roman"/>
              </a:rPr>
              <a:t>Ф</a:t>
            </a:r>
            <a:r>
              <a:rPr sz="7200" spc="-40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7200">
                <a:solidFill>
                  <a:srgbClr val="FFFFFF"/>
                </a:solidFill>
                <a:latin typeface="Times New Roman"/>
                <a:cs typeface="Times New Roman"/>
              </a:rPr>
              <a:t>Л</a:t>
            </a:r>
            <a:r>
              <a:rPr sz="7200" spc="-35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7200" spc="5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endParaRPr sz="7200">
              <a:latin typeface="Times New Roman"/>
              <a:cs typeface="Times New Roman" panose="02020603050405020304"/>
            </a:endParaRPr>
          </a:p>
          <a:p>
            <a:pPr marL="433705" algn="ctr">
              <a:lnSpc>
                <a:spcPts val="3775"/>
              </a:lnSpc>
            </a:pPr>
            <a:r>
              <a:rPr sz="3200" spc="-10">
                <a:solidFill>
                  <a:srgbClr val="FFFFFF"/>
                </a:solidFill>
                <a:latin typeface="Times New Roman"/>
                <a:cs typeface="Times New Roman"/>
              </a:rPr>
              <a:t>УЧАСТНИКА</a:t>
            </a:r>
            <a:endParaRPr sz="3200">
              <a:latin typeface="Times New Roman"/>
              <a:cs typeface="Times New Roman" panose="02020603050405020304"/>
            </a:endParaRPr>
          </a:p>
          <a:p>
            <a:pPr marL="407670" algn="ctr">
              <a:lnSpc>
                <a:spcPct val="100000"/>
              </a:lnSpc>
              <a:spcBef>
                <a:spcPts val="590"/>
              </a:spcBef>
            </a:pPr>
            <a:r>
              <a:rPr sz="3200" spc="-25" err="1">
                <a:solidFill>
                  <a:srgbClr val="FFFFFF"/>
                </a:solidFill>
                <a:latin typeface="Times New Roman"/>
                <a:cs typeface="Times New Roman"/>
              </a:rPr>
              <a:t>Всероссийского</a:t>
            </a:r>
            <a:r>
              <a:rPr sz="3200" spc="19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spc="-40" err="1">
                <a:solidFill>
                  <a:srgbClr val="FFFFFF"/>
                </a:solidFill>
                <a:latin typeface="Times New Roman"/>
                <a:cs typeface="Times New Roman"/>
              </a:rPr>
              <a:t>конкурса</a:t>
            </a:r>
            <a:endParaRPr sz="3200" err="1">
              <a:latin typeface="Times New Roman"/>
              <a:cs typeface="Times New Roman"/>
            </a:endParaRPr>
          </a:p>
          <a:p>
            <a:pPr marL="514350" algn="ctr">
              <a:lnSpc>
                <a:spcPct val="100000"/>
              </a:lnSpc>
              <a:spcBef>
                <a:spcPts val="665"/>
              </a:spcBef>
            </a:pPr>
            <a:r>
              <a:rPr sz="3200" b="1">
                <a:solidFill>
                  <a:srgbClr val="FFFFFF"/>
                </a:solidFill>
                <a:latin typeface="Times New Roman"/>
                <a:cs typeface="Times New Roman"/>
              </a:rPr>
              <a:t>«</a:t>
            </a:r>
            <a:r>
              <a:rPr sz="3200" err="1">
                <a:solidFill>
                  <a:srgbClr val="FFFFFF"/>
                </a:solidFill>
                <a:latin typeface="Times New Roman"/>
                <a:cs typeface="Times New Roman"/>
              </a:rPr>
              <a:t>Навигаторы</a:t>
            </a:r>
            <a:r>
              <a:rPr sz="3200" spc="-13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spc="-15" err="1">
                <a:solidFill>
                  <a:srgbClr val="FFFFFF"/>
                </a:solidFill>
                <a:latin typeface="Times New Roman"/>
                <a:cs typeface="Times New Roman"/>
              </a:rPr>
              <a:t>детства</a:t>
            </a:r>
            <a:r>
              <a:rPr sz="3200" spc="-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spc="35">
                <a:solidFill>
                  <a:srgbClr val="FFFFFF"/>
                </a:solidFill>
                <a:latin typeface="Times New Roman"/>
                <a:cs typeface="Times New Roman"/>
              </a:rPr>
              <a:t>3.0.</a:t>
            </a:r>
            <a:r>
              <a:rPr sz="3200" b="1" spc="35">
                <a:solidFill>
                  <a:srgbClr val="FFFFFF"/>
                </a:solidFill>
                <a:latin typeface="Times New Roman"/>
                <a:cs typeface="Times New Roman"/>
              </a:rPr>
              <a:t>»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34534" y="234886"/>
            <a:ext cx="6583045" cy="754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865"/>
              </a:lnSpc>
              <a:spcBef>
                <a:spcPts val="100"/>
              </a:spcBef>
            </a:pPr>
            <a:r>
              <a:rPr sz="2400" spc="-20">
                <a:solidFill>
                  <a:srgbClr val="FFFFFF"/>
                </a:solidFill>
                <a:latin typeface="Times New Roman"/>
                <a:cs typeface="Times New Roman"/>
              </a:rPr>
              <a:t>Муниципальное</a:t>
            </a:r>
            <a:r>
              <a:rPr sz="2400" spc="23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spc="-25">
                <a:solidFill>
                  <a:srgbClr val="FFFFFF"/>
                </a:solidFill>
                <a:latin typeface="Times New Roman"/>
                <a:cs typeface="Times New Roman"/>
              </a:rPr>
              <a:t>бюджетное</a:t>
            </a:r>
            <a:r>
              <a:rPr sz="2400" spc="16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spc="-10">
                <a:solidFill>
                  <a:srgbClr val="FFFFFF"/>
                </a:solidFill>
                <a:latin typeface="Times New Roman"/>
                <a:cs typeface="Times New Roman"/>
              </a:rPr>
              <a:t>общеобразовательное</a:t>
            </a:r>
            <a:endParaRPr sz="2400">
              <a:latin typeface="Times New Roman"/>
              <a:cs typeface="Times New Roman" panose="02020603050405020304"/>
            </a:endParaRPr>
          </a:p>
          <a:p>
            <a:pPr marL="422275">
              <a:lnSpc>
                <a:spcPts val="2865"/>
              </a:lnSpc>
            </a:pPr>
            <a:r>
              <a:rPr sz="2400" spc="-75">
                <a:solidFill>
                  <a:srgbClr val="FFFFFF"/>
                </a:solidFill>
                <a:latin typeface="Times New Roman"/>
                <a:cs typeface="Times New Roman"/>
              </a:rPr>
              <a:t>у</a:t>
            </a:r>
            <a:r>
              <a:rPr sz="2400" spc="-10">
                <a:solidFill>
                  <a:srgbClr val="FFFFFF"/>
                </a:solidFill>
                <a:latin typeface="Times New Roman"/>
                <a:cs typeface="Times New Roman"/>
              </a:rPr>
              <a:t>ч</a:t>
            </a:r>
            <a:r>
              <a:rPr sz="240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2400" spc="-15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2400" spc="-10">
                <a:solidFill>
                  <a:srgbClr val="FFFFFF"/>
                </a:solidFill>
                <a:latin typeface="Times New Roman"/>
                <a:cs typeface="Times New Roman"/>
              </a:rPr>
              <a:t>ж</a:t>
            </a:r>
            <a:r>
              <a:rPr sz="2400" spc="-25">
                <a:solidFill>
                  <a:srgbClr val="FFFFFF"/>
                </a:solidFill>
                <a:latin typeface="Times New Roman"/>
                <a:cs typeface="Times New Roman"/>
              </a:rPr>
              <a:t>д</a:t>
            </a:r>
            <a:r>
              <a:rPr sz="2400" spc="-15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2400" spc="-10">
                <a:solidFill>
                  <a:srgbClr val="FFFFFF"/>
                </a:solidFill>
                <a:latin typeface="Times New Roman"/>
                <a:cs typeface="Times New Roman"/>
              </a:rPr>
              <a:t>ни</a:t>
            </a:r>
            <a:r>
              <a:rPr sz="240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2400" spc="13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spc="-5">
                <a:solidFill>
                  <a:srgbClr val="FFFFFF"/>
                </a:solidFill>
                <a:latin typeface="Times New Roman"/>
                <a:cs typeface="Times New Roman"/>
              </a:rPr>
              <a:t>"</a:t>
            </a:r>
            <a:r>
              <a:rPr sz="2400" spc="-45">
                <a:solidFill>
                  <a:srgbClr val="FFFFFF"/>
                </a:solidFill>
                <a:latin typeface="Times New Roman"/>
                <a:cs typeface="Times New Roman"/>
              </a:rPr>
              <a:t>Г</a:t>
            </a:r>
            <a:r>
              <a:rPr sz="2400" spc="-1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2400" spc="-20">
                <a:solidFill>
                  <a:srgbClr val="FFFFFF"/>
                </a:solidFill>
                <a:latin typeface="Times New Roman"/>
                <a:cs typeface="Times New Roman"/>
              </a:rPr>
              <a:t>м</a:t>
            </a:r>
            <a:r>
              <a:rPr sz="2400" spc="-10">
                <a:solidFill>
                  <a:srgbClr val="FFFFFF"/>
                </a:solidFill>
                <a:latin typeface="Times New Roman"/>
                <a:cs typeface="Times New Roman"/>
              </a:rPr>
              <a:t>н</a:t>
            </a:r>
            <a:r>
              <a:rPr sz="2400" spc="-15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2400" spc="20">
                <a:solidFill>
                  <a:srgbClr val="FFFFFF"/>
                </a:solidFill>
                <a:latin typeface="Times New Roman"/>
                <a:cs typeface="Times New Roman"/>
              </a:rPr>
              <a:t>з</a:t>
            </a:r>
            <a:r>
              <a:rPr sz="2400" spc="-1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2400">
                <a:solidFill>
                  <a:srgbClr val="FFFFFF"/>
                </a:solidFill>
                <a:latin typeface="Times New Roman"/>
                <a:cs typeface="Times New Roman"/>
              </a:rPr>
              <a:t>я</a:t>
            </a:r>
            <a:r>
              <a:rPr sz="2400" spc="2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spc="30">
                <a:solidFill>
                  <a:srgbClr val="FFFFFF"/>
                </a:solidFill>
                <a:latin typeface="Times New Roman"/>
                <a:cs typeface="Times New Roman"/>
              </a:rPr>
              <a:t>№</a:t>
            </a:r>
            <a:r>
              <a:rPr sz="2400">
                <a:solidFill>
                  <a:srgbClr val="FFFFFF"/>
                </a:solidFill>
                <a:latin typeface="Times New Roman"/>
                <a:cs typeface="Times New Roman"/>
              </a:rPr>
              <a:t>1" </a:t>
            </a:r>
            <a:r>
              <a:rPr sz="2400" spc="-315">
                <a:solidFill>
                  <a:srgbClr val="FFFFFF"/>
                </a:solidFill>
                <a:latin typeface="Times New Roman"/>
                <a:cs typeface="Times New Roman"/>
              </a:rPr>
              <a:t>г</a:t>
            </a:r>
            <a:r>
              <a:rPr sz="2400">
                <a:solidFill>
                  <a:srgbClr val="FFFFFF"/>
                </a:solidFill>
                <a:latin typeface="Times New Roman"/>
                <a:cs typeface="Times New Roman"/>
              </a:rPr>
              <a:t>. </a:t>
            </a:r>
            <a:r>
              <a:rPr sz="2400" spc="-5">
                <a:solidFill>
                  <a:srgbClr val="FFFFFF"/>
                </a:solidFill>
                <a:latin typeface="Times New Roman"/>
                <a:cs typeface="Times New Roman"/>
              </a:rPr>
              <a:t>Но</a:t>
            </a:r>
            <a:r>
              <a:rPr sz="2400" spc="-15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2400" spc="-75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2400" spc="-20">
                <a:solidFill>
                  <a:srgbClr val="FFFFFF"/>
                </a:solidFill>
                <a:latin typeface="Times New Roman"/>
                <a:cs typeface="Times New Roman"/>
              </a:rPr>
              <a:t>м</a:t>
            </a:r>
            <a:r>
              <a:rPr sz="2400" spc="7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2400" spc="-15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2400" spc="-120">
                <a:solidFill>
                  <a:srgbClr val="FFFFFF"/>
                </a:solidFill>
                <a:latin typeface="Times New Roman"/>
                <a:cs typeface="Times New Roman"/>
              </a:rPr>
              <a:t>к</a:t>
            </a:r>
            <a:r>
              <a:rPr sz="240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2400" spc="-1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2400" spc="-15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2400">
                <a:solidFill>
                  <a:srgbClr val="FFFFFF"/>
                </a:solidFill>
                <a:latin typeface="Times New Roman"/>
                <a:cs typeface="Times New Roman"/>
              </a:rPr>
              <a:t>к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21881" y="6359525"/>
            <a:ext cx="193040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30">
                <a:solidFill>
                  <a:srgbClr val="FFFFFF"/>
                </a:solidFill>
                <a:latin typeface="Times New Roman"/>
                <a:cs typeface="Times New Roman"/>
              </a:rPr>
              <a:t>Н</a:t>
            </a:r>
            <a:r>
              <a:rPr sz="180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800" spc="-3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180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800" spc="-20">
                <a:solidFill>
                  <a:srgbClr val="FFFFFF"/>
                </a:solidFill>
                <a:latin typeface="Times New Roman"/>
                <a:cs typeface="Times New Roman"/>
              </a:rPr>
              <a:t>м</a:t>
            </a:r>
            <a:r>
              <a:rPr sz="1800" spc="7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800" spc="2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1800" spc="-55">
                <a:solidFill>
                  <a:srgbClr val="FFFFFF"/>
                </a:solidFill>
                <a:latin typeface="Times New Roman"/>
                <a:cs typeface="Times New Roman"/>
              </a:rPr>
              <a:t>к</a:t>
            </a:r>
            <a:r>
              <a:rPr sz="180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800" spc="-3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1800" spc="2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1800">
                <a:solidFill>
                  <a:srgbClr val="FFFFFF"/>
                </a:solidFill>
                <a:latin typeface="Times New Roman"/>
                <a:cs typeface="Times New Roman"/>
              </a:rPr>
              <a:t>к</a:t>
            </a:r>
            <a:r>
              <a:rPr sz="1800" spc="-13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>
                <a:solidFill>
                  <a:srgbClr val="FFFFFF"/>
                </a:solidFill>
                <a:latin typeface="Times New Roman"/>
                <a:cs typeface="Times New Roman"/>
              </a:rPr>
              <a:t>2024</a:t>
            </a:r>
            <a:endParaRPr sz="1800">
              <a:latin typeface="Times New Roman"/>
              <a:cs typeface="Times New Roman" panose="02020603050405020304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533775" y="1476375"/>
            <a:ext cx="5915025" cy="4248150"/>
            <a:chOff x="3533775" y="1476375"/>
            <a:chExt cx="5915025" cy="4248150"/>
          </a:xfrm>
        </p:grpSpPr>
        <p:pic>
          <p:nvPicPr>
            <p:cNvPr id="7" name="object 7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6734175" y="1476375"/>
              <a:ext cx="2714625" cy="120015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533775" y="3838575"/>
              <a:ext cx="1895475" cy="1885950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F04359-0C39-1655-76DF-E118039B2949}"/>
              </a:ext>
            </a:extLst>
          </p:cNvPr>
          <p:cNvSpPr txBox="1"/>
          <p:nvPr/>
        </p:nvSpPr>
        <p:spPr>
          <a:xfrm>
            <a:off x="1796142" y="163285"/>
            <a:ext cx="9191625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000" b="1">
                <a:solidFill>
                  <a:srgbClr val="D916AB"/>
                </a:solidFill>
                <a:latin typeface="Times New Roman"/>
                <a:cs typeface="Calibri"/>
              </a:rPr>
              <a:t>Методические разработки</a:t>
            </a:r>
            <a:endParaRPr lang="ru-RU" sz="4000">
              <a:solidFill>
                <a:srgbClr val="D916AB"/>
              </a:solidFill>
              <a:latin typeface="Times New Roman"/>
              <a:cs typeface="Times New Roman" panose="020206030504050203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1A6133-9BC0-C10A-29FF-75A339D7F0C4}"/>
              </a:ext>
            </a:extLst>
          </p:cNvPr>
          <p:cNvSpPr txBox="1"/>
          <p:nvPr/>
        </p:nvSpPr>
        <p:spPr>
          <a:xfrm>
            <a:off x="1387929" y="1068161"/>
            <a:ext cx="9599838" cy="5478423"/>
          </a:xfrm>
          <a:prstGeom prst="rect">
            <a:avLst/>
          </a:prstGeom>
          <a:ln>
            <a:solidFill>
              <a:srgbClr val="D916AB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endParaRPr lang="ru-RU" sz="1600" b="1">
              <a:solidFill>
                <a:srgbClr val="FC03CA"/>
              </a:solidFill>
              <a:latin typeface="Times New Roman"/>
              <a:cs typeface="Times New Roman" panose="02020603050405020304"/>
            </a:endParaRPr>
          </a:p>
          <a:p>
            <a:pPr marL="342900" indent="-342900">
              <a:buFont typeface="Arial"/>
              <a:buChar char="•"/>
            </a:pPr>
            <a:r>
              <a:rPr lang="ru-RU" sz="1600" b="1">
                <a:solidFill>
                  <a:srgbClr val="FC03CA"/>
                </a:solidFill>
                <a:latin typeface="Times New Roman"/>
                <a:cs typeface="Times New Roman"/>
              </a:rPr>
              <a:t>Конспект урока на тему "Причастие как часть речи" (7 класс)</a:t>
            </a:r>
            <a:endParaRPr lang="ru-RU" sz="1600">
              <a:solidFill>
                <a:srgbClr val="FC03CA"/>
              </a:solidFill>
              <a:latin typeface="Times New Roman"/>
              <a:cs typeface="Times New Roman" panose="02020603050405020304"/>
            </a:endParaRPr>
          </a:p>
          <a:p>
            <a:pPr algn="l"/>
            <a:r>
              <a:rPr lang="ru-RU" sz="1200">
                <a:latin typeface="Times New Roman"/>
                <a:ea typeface="+mn-lt"/>
                <a:cs typeface="+mn-lt"/>
                <a:hlinkClick r:id="rId2"/>
              </a:rPr>
              <a:t>https://infourok.ru/konspekt-uroka-na-temu-prichastie-kak-chast-rechi-7-klass-7181451.html</a:t>
            </a:r>
            <a:endParaRPr lang="ru-RU" sz="1200">
              <a:latin typeface="Times New Roman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endParaRPr lang="ru-RU" sz="1200">
              <a:latin typeface="Times New Roman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ru-RU" sz="1600" b="1">
                <a:solidFill>
                  <a:srgbClr val="FC03CA"/>
                </a:solidFill>
                <a:latin typeface="Times New Roman"/>
                <a:cs typeface="Times New Roman"/>
              </a:rPr>
              <a:t>Сценарий мероприятия День Победы</a:t>
            </a:r>
            <a:endParaRPr lang="ru-RU" sz="1600">
              <a:solidFill>
                <a:srgbClr val="FC03CA"/>
              </a:solidFill>
              <a:latin typeface="Times New Roman"/>
              <a:cs typeface="Times New Roman"/>
            </a:endParaRPr>
          </a:p>
          <a:p>
            <a:r>
              <a:rPr lang="ru-RU" sz="1200">
                <a:latin typeface="Times New Roman"/>
                <a:ea typeface="+mn-lt"/>
                <a:cs typeface="+mn-lt"/>
                <a:hlinkClick r:id="rId3"/>
              </a:rPr>
              <a:t>https://infourok.ru/scenarij-meropriyatiya-den-pobedy-7183389.html</a:t>
            </a:r>
            <a:endParaRPr lang="ru-RU" sz="1200">
              <a:latin typeface="Times New Roman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endParaRPr lang="ru-RU" sz="1200">
              <a:latin typeface="Times New Roman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ru-RU" sz="1600" b="1">
                <a:solidFill>
                  <a:srgbClr val="FC03CA"/>
                </a:solidFill>
                <a:latin typeface="Times New Roman"/>
                <a:cs typeface="Times New Roman"/>
              </a:rPr>
              <a:t>Своя игра на тему "Татьянин день"</a:t>
            </a:r>
            <a:endParaRPr lang="ru-RU" sz="1600">
              <a:solidFill>
                <a:srgbClr val="FC03CA"/>
              </a:solidFill>
              <a:latin typeface="Times New Roman"/>
              <a:cs typeface="Times New Roman"/>
            </a:endParaRPr>
          </a:p>
          <a:p>
            <a:r>
              <a:rPr lang="ru-RU" sz="1200">
                <a:latin typeface="Times New Roman"/>
                <a:ea typeface="+mn-lt"/>
                <a:cs typeface="+mn-lt"/>
                <a:hlinkClick r:id="rId4"/>
              </a:rPr>
              <a:t>https://infourok.ru/svoya-igra-na-temu-tatyanin-den-7184059.html</a:t>
            </a:r>
            <a:endParaRPr lang="ru-RU" sz="1200">
              <a:latin typeface="Times New Roman"/>
              <a:cs typeface="Calibri"/>
            </a:endParaRPr>
          </a:p>
          <a:p>
            <a:pPr marL="285750" indent="-285750">
              <a:buFont typeface="Arial"/>
              <a:buChar char="•"/>
            </a:pPr>
            <a:endParaRPr lang="ru-RU" sz="1200">
              <a:latin typeface="Times New Roman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ru-RU" sz="1600" b="1">
                <a:solidFill>
                  <a:srgbClr val="FC03CA"/>
                </a:solidFill>
                <a:latin typeface="Times New Roman"/>
                <a:cs typeface="Times New Roman"/>
              </a:rPr>
              <a:t>Квест-игра "По следам Капитана Гранта"</a:t>
            </a:r>
            <a:endParaRPr lang="ru-RU" sz="1600">
              <a:solidFill>
                <a:srgbClr val="FC03CA"/>
              </a:solidFill>
              <a:latin typeface="Times New Roman"/>
              <a:cs typeface="Times New Roman"/>
            </a:endParaRPr>
          </a:p>
          <a:p>
            <a:r>
              <a:rPr lang="ru-RU" sz="1200">
                <a:latin typeface="Times New Roman"/>
                <a:ea typeface="+mn-lt"/>
                <a:cs typeface="+mn-lt"/>
                <a:hlinkClick r:id="rId5"/>
              </a:rPr>
              <a:t>https://infourok.ru/kvest-igra-po-sledam-kapitana-granta-7184097.html</a:t>
            </a:r>
            <a:endParaRPr lang="ru-RU" sz="1200">
              <a:latin typeface="Times New Roman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endParaRPr lang="ru-RU" sz="1200">
              <a:latin typeface="Times New Roman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ru-RU" sz="1600" b="1">
                <a:solidFill>
                  <a:srgbClr val="FC03CA"/>
                </a:solidFill>
                <a:latin typeface="Times New Roman"/>
                <a:cs typeface="Times New Roman"/>
              </a:rPr>
              <a:t>Конспект урока на тему "Разряды местоимений"</a:t>
            </a:r>
            <a:endParaRPr lang="ru-RU" sz="1600">
              <a:solidFill>
                <a:srgbClr val="FC03CA"/>
              </a:solidFill>
              <a:latin typeface="Times New Roman"/>
              <a:cs typeface="Times New Roman"/>
            </a:endParaRPr>
          </a:p>
          <a:p>
            <a:r>
              <a:rPr lang="ru-RU" sz="1200">
                <a:latin typeface="Times New Roman"/>
                <a:ea typeface="+mn-lt"/>
                <a:cs typeface="+mn-lt"/>
                <a:hlinkClick r:id="rId6"/>
              </a:rPr>
              <a:t>https://infourok.ru/konspekt-uroka-na-temu-razryady-mestoimenij-7184113.html</a:t>
            </a:r>
            <a:endParaRPr lang="ru-RU" sz="1200">
              <a:latin typeface="Times New Roman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endParaRPr lang="ru-RU"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ru-RU" sz="1600" b="1">
                <a:solidFill>
                  <a:srgbClr val="FC03CA"/>
                </a:solidFill>
                <a:latin typeface="Times New Roman"/>
                <a:cs typeface="Calibri"/>
              </a:rPr>
              <a:t>Правописание НЕ НИ в различных случаях</a:t>
            </a:r>
            <a:endParaRPr lang="ru-RU" sz="1600">
              <a:solidFill>
                <a:srgbClr val="FC03CA"/>
              </a:solidFill>
              <a:latin typeface="Times New Roman"/>
              <a:cs typeface="Calibri"/>
            </a:endParaRPr>
          </a:p>
          <a:p>
            <a:r>
              <a:rPr lang="ru-RU" sz="1600">
                <a:solidFill>
                  <a:srgbClr val="000000"/>
                </a:solidFill>
                <a:latin typeface="Times New Roman"/>
                <a:cs typeface="Calibri"/>
                <a:hlinkClick r:id="rId7"/>
              </a:rPr>
              <a:t>https://infourok.ru/pravopisanie-ne-ni-v-razlichnyh-sluchiyah-7184465.html</a:t>
            </a:r>
            <a:endParaRPr lang="ru-RU" sz="1600">
              <a:solidFill>
                <a:srgbClr val="000000"/>
              </a:solidFill>
              <a:latin typeface="Times New Roman"/>
              <a:cs typeface="Calibri"/>
            </a:endParaRPr>
          </a:p>
          <a:p>
            <a:endParaRPr lang="ru-RU" sz="1600">
              <a:solidFill>
                <a:srgbClr val="000000"/>
              </a:solidFill>
              <a:latin typeface="Times New Roman"/>
              <a:cs typeface="Times New Roman" panose="02020603050405020304"/>
            </a:endParaRPr>
          </a:p>
          <a:p>
            <a:pPr marL="285750" indent="-285750">
              <a:buFont typeface="Arial"/>
              <a:buChar char="•"/>
            </a:pPr>
            <a:r>
              <a:rPr lang="ru-RU" sz="1600" b="1">
                <a:solidFill>
                  <a:srgbClr val="FC03CA"/>
                </a:solidFill>
                <a:latin typeface="Times New Roman"/>
                <a:cs typeface="Times New Roman"/>
              </a:rPr>
              <a:t>Теория для ОГЭ "Вводные слова и вводные конструкции"</a:t>
            </a:r>
            <a:endParaRPr lang="ru-RU" sz="1600">
              <a:solidFill>
                <a:srgbClr val="FC03CA"/>
              </a:solidFill>
              <a:latin typeface="Times New Roman"/>
              <a:ea typeface="+mn-lt"/>
              <a:cs typeface="Times New Roman" panose="02020603050405020304"/>
            </a:endParaRPr>
          </a:p>
          <a:p>
            <a:r>
              <a:rPr lang="ru-RU" sz="1600">
                <a:solidFill>
                  <a:srgbClr val="000000"/>
                </a:solidFill>
                <a:latin typeface="Times New Roman"/>
                <a:ea typeface="+mn-lt"/>
                <a:cs typeface="+mn-lt"/>
                <a:hlinkClick r:id="rId8"/>
              </a:rPr>
              <a:t>https://infourok.ru/teoriya-dlya-oge-vvodnye-slova-i-vvodnye-konstrukcii-7184464.html</a:t>
            </a:r>
          </a:p>
          <a:p>
            <a:endParaRPr lang="ru-RU" sz="1600">
              <a:solidFill>
                <a:srgbClr val="000000"/>
              </a:solidFill>
              <a:latin typeface="Times New Roman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ru-RU" sz="1600" b="1">
                <a:solidFill>
                  <a:srgbClr val="FC03CA"/>
                </a:solidFill>
                <a:latin typeface="Times New Roman"/>
                <a:cs typeface="Times New Roman"/>
              </a:rPr>
              <a:t>Задание 9 теория ОГЭ</a:t>
            </a:r>
            <a:endParaRPr lang="ru-RU" sz="1600">
              <a:solidFill>
                <a:srgbClr val="FC03CA"/>
              </a:solidFill>
              <a:latin typeface="Times New Roman"/>
              <a:cs typeface="Times New Roman"/>
            </a:endParaRPr>
          </a:p>
          <a:p>
            <a:r>
              <a:rPr lang="ru-RU" sz="1600">
                <a:solidFill>
                  <a:srgbClr val="000000"/>
                </a:solidFill>
                <a:latin typeface="Times New Roman"/>
                <a:ea typeface="+mn-lt"/>
                <a:cs typeface="+mn-lt"/>
                <a:hlinkClick r:id="rId9"/>
              </a:rPr>
              <a:t>https://infourok.ru/zadanie-9-teoriya-oge-7184468.html</a:t>
            </a:r>
            <a:endParaRPr lang="ru-RU" sz="1600">
              <a:solidFill>
                <a:srgbClr val="000000"/>
              </a:solidFill>
              <a:latin typeface="Times New Roman"/>
              <a:cs typeface="Times New Roman" panose="02020603050405020304"/>
              <a:hlinkClick r:id="rId9"/>
            </a:endParaRPr>
          </a:p>
        </p:txBody>
      </p:sp>
    </p:spTree>
    <p:extLst>
      <p:ext uri="{BB962C8B-B14F-4D97-AF65-F5344CB8AC3E}">
        <p14:creationId xmlns:p14="http://schemas.microsoft.com/office/powerpoint/2010/main" val="3553863676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91204" y="34543"/>
            <a:ext cx="4330700" cy="7581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800" spc="-10">
                <a:solidFill>
                  <a:srgbClr val="D3127D"/>
                </a:solidFill>
              </a:rPr>
              <a:t>Мои</a:t>
            </a:r>
            <a:r>
              <a:rPr sz="4800" spc="-160">
                <a:solidFill>
                  <a:srgbClr val="D3127D"/>
                </a:solidFill>
              </a:rPr>
              <a:t> </a:t>
            </a:r>
            <a:r>
              <a:rPr sz="4800" spc="5">
                <a:solidFill>
                  <a:srgbClr val="D3127D"/>
                </a:solidFill>
              </a:rPr>
              <a:t>принципы</a:t>
            </a:r>
            <a:endParaRPr sz="4800"/>
          </a:p>
        </p:txBody>
      </p:sp>
      <p:sp>
        <p:nvSpPr>
          <p:cNvPr id="3" name="object 3"/>
          <p:cNvSpPr/>
          <p:nvPr/>
        </p:nvSpPr>
        <p:spPr>
          <a:xfrm>
            <a:off x="866775" y="866775"/>
            <a:ext cx="737235" cy="0"/>
          </a:xfrm>
          <a:custGeom>
            <a:rect l="l" t="t" r="r" b="b"/>
            <a:pathLst>
              <a:path w="737235">
                <a:moveTo>
                  <a:pt x="0" y="0"/>
                </a:moveTo>
                <a:lnTo>
                  <a:pt x="736981" y="0"/>
                </a:lnTo>
              </a:path>
            </a:pathLst>
          </a:custGeom>
          <a:ln w="5715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/>
          <a:stretch>
            <a:fillRect/>
          </a:stretch>
        </p:blipFill>
        <p:spPr>
          <a:xfrm>
            <a:off x="6096000" y="787400"/>
            <a:ext cx="5810250" cy="5765800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1865376" y="1046225"/>
            <a:ext cx="3422650" cy="1498600"/>
            <a:chOff x="1865376" y="1046225"/>
            <a:chExt cx="3422650" cy="1498600"/>
          </a:xfrm>
        </p:grpSpPr>
        <p:sp>
          <p:nvSpPr>
            <p:cNvPr id="6" name="object 6"/>
            <p:cNvSpPr/>
            <p:nvPr/>
          </p:nvSpPr>
          <p:spPr>
            <a:xfrm>
              <a:off x="1871726" y="1052575"/>
              <a:ext cx="3409950" cy="1485900"/>
            </a:xfrm>
            <a:custGeom>
              <a:rect l="l" t="t" r="r" b="b"/>
              <a:pathLst>
                <a:path w="3409950" h="1485900">
                  <a:moveTo>
                    <a:pt x="1704975" y="0"/>
                  </a:moveTo>
                  <a:lnTo>
                    <a:pt x="1639571" y="536"/>
                  </a:lnTo>
                  <a:lnTo>
                    <a:pt x="1574791" y="2133"/>
                  </a:lnTo>
                  <a:lnTo>
                    <a:pt x="1510678" y="4770"/>
                  </a:lnTo>
                  <a:lnTo>
                    <a:pt x="1447276" y="8429"/>
                  </a:lnTo>
                  <a:lnTo>
                    <a:pt x="1384630" y="13090"/>
                  </a:lnTo>
                  <a:lnTo>
                    <a:pt x="1322784" y="18735"/>
                  </a:lnTo>
                  <a:lnTo>
                    <a:pt x="1261781" y="25343"/>
                  </a:lnTo>
                  <a:lnTo>
                    <a:pt x="1201667" y="32897"/>
                  </a:lnTo>
                  <a:lnTo>
                    <a:pt x="1142484" y="41375"/>
                  </a:lnTo>
                  <a:lnTo>
                    <a:pt x="1084278" y="50760"/>
                  </a:lnTo>
                  <a:lnTo>
                    <a:pt x="1027092" y="61032"/>
                  </a:lnTo>
                  <a:lnTo>
                    <a:pt x="970971" y="72171"/>
                  </a:lnTo>
                  <a:lnTo>
                    <a:pt x="915958" y="84159"/>
                  </a:lnTo>
                  <a:lnTo>
                    <a:pt x="862098" y="96977"/>
                  </a:lnTo>
                  <a:lnTo>
                    <a:pt x="809435" y="110604"/>
                  </a:lnTo>
                  <a:lnTo>
                    <a:pt x="758013" y="125022"/>
                  </a:lnTo>
                  <a:lnTo>
                    <a:pt x="707876" y="140212"/>
                  </a:lnTo>
                  <a:lnTo>
                    <a:pt x="659068" y="156154"/>
                  </a:lnTo>
                  <a:lnTo>
                    <a:pt x="611634" y="172829"/>
                  </a:lnTo>
                  <a:lnTo>
                    <a:pt x="565618" y="190218"/>
                  </a:lnTo>
                  <a:lnTo>
                    <a:pt x="521063" y="208302"/>
                  </a:lnTo>
                  <a:lnTo>
                    <a:pt x="478014" y="227061"/>
                  </a:lnTo>
                  <a:lnTo>
                    <a:pt x="436515" y="246476"/>
                  </a:lnTo>
                  <a:lnTo>
                    <a:pt x="396610" y="266528"/>
                  </a:lnTo>
                  <a:lnTo>
                    <a:pt x="358344" y="287198"/>
                  </a:lnTo>
                  <a:lnTo>
                    <a:pt x="321760" y="308466"/>
                  </a:lnTo>
                  <a:lnTo>
                    <a:pt x="286902" y="330314"/>
                  </a:lnTo>
                  <a:lnTo>
                    <a:pt x="253815" y="352721"/>
                  </a:lnTo>
                  <a:lnTo>
                    <a:pt x="222543" y="375669"/>
                  </a:lnTo>
                  <a:lnTo>
                    <a:pt x="165619" y="423111"/>
                  </a:lnTo>
                  <a:lnTo>
                    <a:pt x="116484" y="472484"/>
                  </a:lnTo>
                  <a:lnTo>
                    <a:pt x="75491" y="523636"/>
                  </a:lnTo>
                  <a:lnTo>
                    <a:pt x="42993" y="576413"/>
                  </a:lnTo>
                  <a:lnTo>
                    <a:pt x="19343" y="630660"/>
                  </a:lnTo>
                  <a:lnTo>
                    <a:pt x="4894" y="686223"/>
                  </a:lnTo>
                  <a:lnTo>
                    <a:pt x="0" y="742950"/>
                  </a:lnTo>
                  <a:lnTo>
                    <a:pt x="1231" y="771440"/>
                  </a:lnTo>
                  <a:lnTo>
                    <a:pt x="10947" y="827589"/>
                  </a:lnTo>
                  <a:lnTo>
                    <a:pt x="30040" y="882502"/>
                  </a:lnTo>
                  <a:lnTo>
                    <a:pt x="58158" y="936024"/>
                  </a:lnTo>
                  <a:lnTo>
                    <a:pt x="94948" y="988001"/>
                  </a:lnTo>
                  <a:lnTo>
                    <a:pt x="140056" y="1038279"/>
                  </a:lnTo>
                  <a:lnTo>
                    <a:pt x="193129" y="1086704"/>
                  </a:lnTo>
                  <a:lnTo>
                    <a:pt x="253815" y="1133122"/>
                  </a:lnTo>
                  <a:lnTo>
                    <a:pt x="286902" y="1155530"/>
                  </a:lnTo>
                  <a:lnTo>
                    <a:pt x="321760" y="1177378"/>
                  </a:lnTo>
                  <a:lnTo>
                    <a:pt x="358344" y="1198647"/>
                  </a:lnTo>
                  <a:lnTo>
                    <a:pt x="396610" y="1219318"/>
                  </a:lnTo>
                  <a:lnTo>
                    <a:pt x="436515" y="1239372"/>
                  </a:lnTo>
                  <a:lnTo>
                    <a:pt x="478014" y="1258789"/>
                  </a:lnTo>
                  <a:lnTo>
                    <a:pt x="521063" y="1277551"/>
                  </a:lnTo>
                  <a:lnTo>
                    <a:pt x="565618" y="1295637"/>
                  </a:lnTo>
                  <a:lnTo>
                    <a:pt x="611634" y="1313028"/>
                  </a:lnTo>
                  <a:lnTo>
                    <a:pt x="659068" y="1329706"/>
                  </a:lnTo>
                  <a:lnTo>
                    <a:pt x="707876" y="1345651"/>
                  </a:lnTo>
                  <a:lnTo>
                    <a:pt x="758013" y="1360844"/>
                  </a:lnTo>
                  <a:lnTo>
                    <a:pt x="809435" y="1375265"/>
                  </a:lnTo>
                  <a:lnTo>
                    <a:pt x="862098" y="1388895"/>
                  </a:lnTo>
                  <a:lnTo>
                    <a:pt x="915958" y="1401715"/>
                  </a:lnTo>
                  <a:lnTo>
                    <a:pt x="970971" y="1413706"/>
                  </a:lnTo>
                  <a:lnTo>
                    <a:pt x="1027092" y="1424849"/>
                  </a:lnTo>
                  <a:lnTo>
                    <a:pt x="1084278" y="1435123"/>
                  </a:lnTo>
                  <a:lnTo>
                    <a:pt x="1142484" y="1444511"/>
                  </a:lnTo>
                  <a:lnTo>
                    <a:pt x="1201667" y="1452992"/>
                  </a:lnTo>
                  <a:lnTo>
                    <a:pt x="1261781" y="1460547"/>
                  </a:lnTo>
                  <a:lnTo>
                    <a:pt x="1322784" y="1467158"/>
                  </a:lnTo>
                  <a:lnTo>
                    <a:pt x="1384630" y="1472804"/>
                  </a:lnTo>
                  <a:lnTo>
                    <a:pt x="1447276" y="1477467"/>
                  </a:lnTo>
                  <a:lnTo>
                    <a:pt x="1510678" y="1481127"/>
                  </a:lnTo>
                  <a:lnTo>
                    <a:pt x="1574791" y="1483766"/>
                  </a:lnTo>
                  <a:lnTo>
                    <a:pt x="1639571" y="1485363"/>
                  </a:lnTo>
                  <a:lnTo>
                    <a:pt x="1704975" y="1485900"/>
                  </a:lnTo>
                  <a:lnTo>
                    <a:pt x="1770370" y="1485363"/>
                  </a:lnTo>
                  <a:lnTo>
                    <a:pt x="1835142" y="1483766"/>
                  </a:lnTo>
                  <a:lnTo>
                    <a:pt x="1899248" y="1481127"/>
                  </a:lnTo>
                  <a:lnTo>
                    <a:pt x="1962644" y="1477467"/>
                  </a:lnTo>
                  <a:lnTo>
                    <a:pt x="2025284" y="1472804"/>
                  </a:lnTo>
                  <a:lnTo>
                    <a:pt x="2087126" y="1467158"/>
                  </a:lnTo>
                  <a:lnTo>
                    <a:pt x="2148124" y="1460547"/>
                  </a:lnTo>
                  <a:lnTo>
                    <a:pt x="2208236" y="1452992"/>
                  </a:lnTo>
                  <a:lnTo>
                    <a:pt x="2267415" y="1444511"/>
                  </a:lnTo>
                  <a:lnTo>
                    <a:pt x="2325619" y="1435123"/>
                  </a:lnTo>
                  <a:lnTo>
                    <a:pt x="2382803" y="1424849"/>
                  </a:lnTo>
                  <a:lnTo>
                    <a:pt x="2438923" y="1413706"/>
                  </a:lnTo>
                  <a:lnTo>
                    <a:pt x="2493935" y="1401715"/>
                  </a:lnTo>
                  <a:lnTo>
                    <a:pt x="2547795" y="1388895"/>
                  </a:lnTo>
                  <a:lnTo>
                    <a:pt x="2600458" y="1375265"/>
                  </a:lnTo>
                  <a:lnTo>
                    <a:pt x="2651880" y="1360844"/>
                  </a:lnTo>
                  <a:lnTo>
                    <a:pt x="2702018" y="1345651"/>
                  </a:lnTo>
                  <a:lnTo>
                    <a:pt x="2750827" y="1329706"/>
                  </a:lnTo>
                  <a:lnTo>
                    <a:pt x="2798262" y="1313028"/>
                  </a:lnTo>
                  <a:lnTo>
                    <a:pt x="2844280" y="1295637"/>
                  </a:lnTo>
                  <a:lnTo>
                    <a:pt x="2888837" y="1277551"/>
                  </a:lnTo>
                  <a:lnTo>
                    <a:pt x="2931888" y="1258789"/>
                  </a:lnTo>
                  <a:lnTo>
                    <a:pt x="2973390" y="1239372"/>
                  </a:lnTo>
                  <a:lnTo>
                    <a:pt x="3013297" y="1219318"/>
                  </a:lnTo>
                  <a:lnTo>
                    <a:pt x="3051566" y="1198647"/>
                  </a:lnTo>
                  <a:lnTo>
                    <a:pt x="3088153" y="1177378"/>
                  </a:lnTo>
                  <a:lnTo>
                    <a:pt x="3123014" y="1155530"/>
                  </a:lnTo>
                  <a:lnTo>
                    <a:pt x="3156104" y="1133122"/>
                  </a:lnTo>
                  <a:lnTo>
                    <a:pt x="3187379" y="1110173"/>
                  </a:lnTo>
                  <a:lnTo>
                    <a:pt x="3244309" y="1062733"/>
                  </a:lnTo>
                  <a:lnTo>
                    <a:pt x="3293449" y="1013362"/>
                  </a:lnTo>
                  <a:lnTo>
                    <a:pt x="3334447" y="962216"/>
                  </a:lnTo>
                  <a:lnTo>
                    <a:pt x="3366949" y="909447"/>
                  </a:lnTo>
                  <a:lnTo>
                    <a:pt x="3390603" y="855210"/>
                  </a:lnTo>
                  <a:lnTo>
                    <a:pt x="3405054" y="799660"/>
                  </a:lnTo>
                  <a:lnTo>
                    <a:pt x="3409950" y="742950"/>
                  </a:lnTo>
                  <a:lnTo>
                    <a:pt x="3408718" y="714451"/>
                  </a:lnTo>
                  <a:lnTo>
                    <a:pt x="3399001" y="658287"/>
                  </a:lnTo>
                  <a:lnTo>
                    <a:pt x="3379904" y="603362"/>
                  </a:lnTo>
                  <a:lnTo>
                    <a:pt x="3351782" y="549831"/>
                  </a:lnTo>
                  <a:lnTo>
                    <a:pt x="3314988" y="497848"/>
                  </a:lnTo>
                  <a:lnTo>
                    <a:pt x="3269875" y="447566"/>
                  </a:lnTo>
                  <a:lnTo>
                    <a:pt x="3216795" y="399139"/>
                  </a:lnTo>
                  <a:lnTo>
                    <a:pt x="3156104" y="352721"/>
                  </a:lnTo>
                  <a:lnTo>
                    <a:pt x="3123014" y="330314"/>
                  </a:lnTo>
                  <a:lnTo>
                    <a:pt x="3088153" y="308466"/>
                  </a:lnTo>
                  <a:lnTo>
                    <a:pt x="3051566" y="287198"/>
                  </a:lnTo>
                  <a:lnTo>
                    <a:pt x="3013297" y="266528"/>
                  </a:lnTo>
                  <a:lnTo>
                    <a:pt x="2973390" y="246476"/>
                  </a:lnTo>
                  <a:lnTo>
                    <a:pt x="2931888" y="227061"/>
                  </a:lnTo>
                  <a:lnTo>
                    <a:pt x="2888837" y="208302"/>
                  </a:lnTo>
                  <a:lnTo>
                    <a:pt x="2844280" y="190218"/>
                  </a:lnTo>
                  <a:lnTo>
                    <a:pt x="2798262" y="172829"/>
                  </a:lnTo>
                  <a:lnTo>
                    <a:pt x="2750827" y="156154"/>
                  </a:lnTo>
                  <a:lnTo>
                    <a:pt x="2702018" y="140212"/>
                  </a:lnTo>
                  <a:lnTo>
                    <a:pt x="2651880" y="125022"/>
                  </a:lnTo>
                  <a:lnTo>
                    <a:pt x="2600458" y="110604"/>
                  </a:lnTo>
                  <a:lnTo>
                    <a:pt x="2547795" y="96977"/>
                  </a:lnTo>
                  <a:lnTo>
                    <a:pt x="2493935" y="84159"/>
                  </a:lnTo>
                  <a:lnTo>
                    <a:pt x="2438923" y="72171"/>
                  </a:lnTo>
                  <a:lnTo>
                    <a:pt x="2382803" y="61032"/>
                  </a:lnTo>
                  <a:lnTo>
                    <a:pt x="2325619" y="50760"/>
                  </a:lnTo>
                  <a:lnTo>
                    <a:pt x="2267415" y="41375"/>
                  </a:lnTo>
                  <a:lnTo>
                    <a:pt x="2208236" y="32897"/>
                  </a:lnTo>
                  <a:lnTo>
                    <a:pt x="2148124" y="25343"/>
                  </a:lnTo>
                  <a:lnTo>
                    <a:pt x="2087126" y="18735"/>
                  </a:lnTo>
                  <a:lnTo>
                    <a:pt x="2025284" y="13090"/>
                  </a:lnTo>
                  <a:lnTo>
                    <a:pt x="1962644" y="8429"/>
                  </a:lnTo>
                  <a:lnTo>
                    <a:pt x="1899248" y="4770"/>
                  </a:lnTo>
                  <a:lnTo>
                    <a:pt x="1835142" y="2133"/>
                  </a:lnTo>
                  <a:lnTo>
                    <a:pt x="1770370" y="536"/>
                  </a:lnTo>
                  <a:lnTo>
                    <a:pt x="1704975" y="0"/>
                  </a:lnTo>
                  <a:close/>
                </a:path>
              </a:pathLst>
            </a:custGeom>
            <a:solidFill>
              <a:srgbClr val="D312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71726" y="1052575"/>
              <a:ext cx="3409950" cy="1485900"/>
            </a:xfrm>
            <a:custGeom>
              <a:rect l="l" t="t" r="r" b="b"/>
              <a:pathLst>
                <a:path w="3409950" h="1485900">
                  <a:moveTo>
                    <a:pt x="0" y="742950"/>
                  </a:moveTo>
                  <a:lnTo>
                    <a:pt x="4894" y="686223"/>
                  </a:lnTo>
                  <a:lnTo>
                    <a:pt x="19343" y="630660"/>
                  </a:lnTo>
                  <a:lnTo>
                    <a:pt x="42993" y="576413"/>
                  </a:lnTo>
                  <a:lnTo>
                    <a:pt x="75491" y="523636"/>
                  </a:lnTo>
                  <a:lnTo>
                    <a:pt x="116484" y="472484"/>
                  </a:lnTo>
                  <a:lnTo>
                    <a:pt x="165619" y="423111"/>
                  </a:lnTo>
                  <a:lnTo>
                    <a:pt x="222543" y="375669"/>
                  </a:lnTo>
                  <a:lnTo>
                    <a:pt x="253815" y="352721"/>
                  </a:lnTo>
                  <a:lnTo>
                    <a:pt x="286902" y="330314"/>
                  </a:lnTo>
                  <a:lnTo>
                    <a:pt x="321760" y="308466"/>
                  </a:lnTo>
                  <a:lnTo>
                    <a:pt x="358344" y="287198"/>
                  </a:lnTo>
                  <a:lnTo>
                    <a:pt x="396610" y="266528"/>
                  </a:lnTo>
                  <a:lnTo>
                    <a:pt x="436515" y="246476"/>
                  </a:lnTo>
                  <a:lnTo>
                    <a:pt x="478014" y="227061"/>
                  </a:lnTo>
                  <a:lnTo>
                    <a:pt x="521063" y="208302"/>
                  </a:lnTo>
                  <a:lnTo>
                    <a:pt x="565618" y="190218"/>
                  </a:lnTo>
                  <a:lnTo>
                    <a:pt x="611634" y="172829"/>
                  </a:lnTo>
                  <a:lnTo>
                    <a:pt x="659068" y="156154"/>
                  </a:lnTo>
                  <a:lnTo>
                    <a:pt x="707876" y="140212"/>
                  </a:lnTo>
                  <a:lnTo>
                    <a:pt x="758013" y="125022"/>
                  </a:lnTo>
                  <a:lnTo>
                    <a:pt x="809435" y="110604"/>
                  </a:lnTo>
                  <a:lnTo>
                    <a:pt x="862098" y="96977"/>
                  </a:lnTo>
                  <a:lnTo>
                    <a:pt x="915958" y="84159"/>
                  </a:lnTo>
                  <a:lnTo>
                    <a:pt x="970971" y="72171"/>
                  </a:lnTo>
                  <a:lnTo>
                    <a:pt x="1027092" y="61032"/>
                  </a:lnTo>
                  <a:lnTo>
                    <a:pt x="1084278" y="50760"/>
                  </a:lnTo>
                  <a:lnTo>
                    <a:pt x="1142484" y="41375"/>
                  </a:lnTo>
                  <a:lnTo>
                    <a:pt x="1201667" y="32897"/>
                  </a:lnTo>
                  <a:lnTo>
                    <a:pt x="1261781" y="25343"/>
                  </a:lnTo>
                  <a:lnTo>
                    <a:pt x="1322784" y="18735"/>
                  </a:lnTo>
                  <a:lnTo>
                    <a:pt x="1384630" y="13090"/>
                  </a:lnTo>
                  <a:lnTo>
                    <a:pt x="1447276" y="8429"/>
                  </a:lnTo>
                  <a:lnTo>
                    <a:pt x="1510678" y="4770"/>
                  </a:lnTo>
                  <a:lnTo>
                    <a:pt x="1574791" y="2133"/>
                  </a:lnTo>
                  <a:lnTo>
                    <a:pt x="1639571" y="536"/>
                  </a:lnTo>
                  <a:lnTo>
                    <a:pt x="1704975" y="0"/>
                  </a:lnTo>
                  <a:lnTo>
                    <a:pt x="1770370" y="536"/>
                  </a:lnTo>
                  <a:lnTo>
                    <a:pt x="1835142" y="2133"/>
                  </a:lnTo>
                  <a:lnTo>
                    <a:pt x="1899248" y="4770"/>
                  </a:lnTo>
                  <a:lnTo>
                    <a:pt x="1962644" y="8429"/>
                  </a:lnTo>
                  <a:lnTo>
                    <a:pt x="2025284" y="13090"/>
                  </a:lnTo>
                  <a:lnTo>
                    <a:pt x="2087126" y="18735"/>
                  </a:lnTo>
                  <a:lnTo>
                    <a:pt x="2148124" y="25343"/>
                  </a:lnTo>
                  <a:lnTo>
                    <a:pt x="2208236" y="32897"/>
                  </a:lnTo>
                  <a:lnTo>
                    <a:pt x="2267415" y="41375"/>
                  </a:lnTo>
                  <a:lnTo>
                    <a:pt x="2325619" y="50760"/>
                  </a:lnTo>
                  <a:lnTo>
                    <a:pt x="2382803" y="61032"/>
                  </a:lnTo>
                  <a:lnTo>
                    <a:pt x="2438923" y="72171"/>
                  </a:lnTo>
                  <a:lnTo>
                    <a:pt x="2493935" y="84159"/>
                  </a:lnTo>
                  <a:lnTo>
                    <a:pt x="2547795" y="96977"/>
                  </a:lnTo>
                  <a:lnTo>
                    <a:pt x="2600458" y="110604"/>
                  </a:lnTo>
                  <a:lnTo>
                    <a:pt x="2651880" y="125022"/>
                  </a:lnTo>
                  <a:lnTo>
                    <a:pt x="2702018" y="140212"/>
                  </a:lnTo>
                  <a:lnTo>
                    <a:pt x="2750827" y="156154"/>
                  </a:lnTo>
                  <a:lnTo>
                    <a:pt x="2798262" y="172829"/>
                  </a:lnTo>
                  <a:lnTo>
                    <a:pt x="2844280" y="190218"/>
                  </a:lnTo>
                  <a:lnTo>
                    <a:pt x="2888837" y="208302"/>
                  </a:lnTo>
                  <a:lnTo>
                    <a:pt x="2931888" y="227061"/>
                  </a:lnTo>
                  <a:lnTo>
                    <a:pt x="2973390" y="246476"/>
                  </a:lnTo>
                  <a:lnTo>
                    <a:pt x="3013297" y="266528"/>
                  </a:lnTo>
                  <a:lnTo>
                    <a:pt x="3051566" y="287198"/>
                  </a:lnTo>
                  <a:lnTo>
                    <a:pt x="3088153" y="308466"/>
                  </a:lnTo>
                  <a:lnTo>
                    <a:pt x="3123014" y="330314"/>
                  </a:lnTo>
                  <a:lnTo>
                    <a:pt x="3156104" y="352721"/>
                  </a:lnTo>
                  <a:lnTo>
                    <a:pt x="3187379" y="375669"/>
                  </a:lnTo>
                  <a:lnTo>
                    <a:pt x="3244309" y="423111"/>
                  </a:lnTo>
                  <a:lnTo>
                    <a:pt x="3293449" y="472484"/>
                  </a:lnTo>
                  <a:lnTo>
                    <a:pt x="3334447" y="523636"/>
                  </a:lnTo>
                  <a:lnTo>
                    <a:pt x="3366949" y="576413"/>
                  </a:lnTo>
                  <a:lnTo>
                    <a:pt x="3390603" y="630660"/>
                  </a:lnTo>
                  <a:lnTo>
                    <a:pt x="3405054" y="686223"/>
                  </a:lnTo>
                  <a:lnTo>
                    <a:pt x="3409950" y="742950"/>
                  </a:lnTo>
                  <a:lnTo>
                    <a:pt x="3408718" y="771440"/>
                  </a:lnTo>
                  <a:lnTo>
                    <a:pt x="3399001" y="827589"/>
                  </a:lnTo>
                  <a:lnTo>
                    <a:pt x="3379904" y="882502"/>
                  </a:lnTo>
                  <a:lnTo>
                    <a:pt x="3351782" y="936024"/>
                  </a:lnTo>
                  <a:lnTo>
                    <a:pt x="3314988" y="988001"/>
                  </a:lnTo>
                  <a:lnTo>
                    <a:pt x="3269875" y="1038279"/>
                  </a:lnTo>
                  <a:lnTo>
                    <a:pt x="3216795" y="1086704"/>
                  </a:lnTo>
                  <a:lnTo>
                    <a:pt x="3156104" y="1133122"/>
                  </a:lnTo>
                  <a:lnTo>
                    <a:pt x="3123014" y="1155530"/>
                  </a:lnTo>
                  <a:lnTo>
                    <a:pt x="3088153" y="1177378"/>
                  </a:lnTo>
                  <a:lnTo>
                    <a:pt x="3051566" y="1198647"/>
                  </a:lnTo>
                  <a:lnTo>
                    <a:pt x="3013297" y="1219318"/>
                  </a:lnTo>
                  <a:lnTo>
                    <a:pt x="2973390" y="1239372"/>
                  </a:lnTo>
                  <a:lnTo>
                    <a:pt x="2931888" y="1258789"/>
                  </a:lnTo>
                  <a:lnTo>
                    <a:pt x="2888837" y="1277551"/>
                  </a:lnTo>
                  <a:lnTo>
                    <a:pt x="2844280" y="1295637"/>
                  </a:lnTo>
                  <a:lnTo>
                    <a:pt x="2798262" y="1313028"/>
                  </a:lnTo>
                  <a:lnTo>
                    <a:pt x="2750827" y="1329706"/>
                  </a:lnTo>
                  <a:lnTo>
                    <a:pt x="2702018" y="1345651"/>
                  </a:lnTo>
                  <a:lnTo>
                    <a:pt x="2651880" y="1360844"/>
                  </a:lnTo>
                  <a:lnTo>
                    <a:pt x="2600458" y="1375265"/>
                  </a:lnTo>
                  <a:lnTo>
                    <a:pt x="2547795" y="1388895"/>
                  </a:lnTo>
                  <a:lnTo>
                    <a:pt x="2493935" y="1401715"/>
                  </a:lnTo>
                  <a:lnTo>
                    <a:pt x="2438923" y="1413706"/>
                  </a:lnTo>
                  <a:lnTo>
                    <a:pt x="2382803" y="1424849"/>
                  </a:lnTo>
                  <a:lnTo>
                    <a:pt x="2325619" y="1435123"/>
                  </a:lnTo>
                  <a:lnTo>
                    <a:pt x="2267415" y="1444511"/>
                  </a:lnTo>
                  <a:lnTo>
                    <a:pt x="2208236" y="1452992"/>
                  </a:lnTo>
                  <a:lnTo>
                    <a:pt x="2148124" y="1460547"/>
                  </a:lnTo>
                  <a:lnTo>
                    <a:pt x="2087126" y="1467158"/>
                  </a:lnTo>
                  <a:lnTo>
                    <a:pt x="2025284" y="1472804"/>
                  </a:lnTo>
                  <a:lnTo>
                    <a:pt x="1962644" y="1477467"/>
                  </a:lnTo>
                  <a:lnTo>
                    <a:pt x="1899248" y="1481127"/>
                  </a:lnTo>
                  <a:lnTo>
                    <a:pt x="1835142" y="1483766"/>
                  </a:lnTo>
                  <a:lnTo>
                    <a:pt x="1770370" y="1485363"/>
                  </a:lnTo>
                  <a:lnTo>
                    <a:pt x="1704975" y="1485900"/>
                  </a:lnTo>
                  <a:lnTo>
                    <a:pt x="1639571" y="1485363"/>
                  </a:lnTo>
                  <a:lnTo>
                    <a:pt x="1574791" y="1483766"/>
                  </a:lnTo>
                  <a:lnTo>
                    <a:pt x="1510678" y="1481127"/>
                  </a:lnTo>
                  <a:lnTo>
                    <a:pt x="1447276" y="1477467"/>
                  </a:lnTo>
                  <a:lnTo>
                    <a:pt x="1384630" y="1472804"/>
                  </a:lnTo>
                  <a:lnTo>
                    <a:pt x="1322784" y="1467158"/>
                  </a:lnTo>
                  <a:lnTo>
                    <a:pt x="1261781" y="1460547"/>
                  </a:lnTo>
                  <a:lnTo>
                    <a:pt x="1201667" y="1452992"/>
                  </a:lnTo>
                  <a:lnTo>
                    <a:pt x="1142484" y="1444511"/>
                  </a:lnTo>
                  <a:lnTo>
                    <a:pt x="1084278" y="1435123"/>
                  </a:lnTo>
                  <a:lnTo>
                    <a:pt x="1027092" y="1424849"/>
                  </a:lnTo>
                  <a:lnTo>
                    <a:pt x="970971" y="1413706"/>
                  </a:lnTo>
                  <a:lnTo>
                    <a:pt x="915958" y="1401715"/>
                  </a:lnTo>
                  <a:lnTo>
                    <a:pt x="862098" y="1388895"/>
                  </a:lnTo>
                  <a:lnTo>
                    <a:pt x="809435" y="1375265"/>
                  </a:lnTo>
                  <a:lnTo>
                    <a:pt x="758013" y="1360844"/>
                  </a:lnTo>
                  <a:lnTo>
                    <a:pt x="707876" y="1345651"/>
                  </a:lnTo>
                  <a:lnTo>
                    <a:pt x="659068" y="1329706"/>
                  </a:lnTo>
                  <a:lnTo>
                    <a:pt x="611634" y="1313028"/>
                  </a:lnTo>
                  <a:lnTo>
                    <a:pt x="565618" y="1295637"/>
                  </a:lnTo>
                  <a:lnTo>
                    <a:pt x="521063" y="1277551"/>
                  </a:lnTo>
                  <a:lnTo>
                    <a:pt x="478014" y="1258789"/>
                  </a:lnTo>
                  <a:lnTo>
                    <a:pt x="436515" y="1239372"/>
                  </a:lnTo>
                  <a:lnTo>
                    <a:pt x="396610" y="1219318"/>
                  </a:lnTo>
                  <a:lnTo>
                    <a:pt x="358344" y="1198647"/>
                  </a:lnTo>
                  <a:lnTo>
                    <a:pt x="321760" y="1177378"/>
                  </a:lnTo>
                  <a:lnTo>
                    <a:pt x="286902" y="1155530"/>
                  </a:lnTo>
                  <a:lnTo>
                    <a:pt x="253815" y="1133122"/>
                  </a:lnTo>
                  <a:lnTo>
                    <a:pt x="222543" y="1110173"/>
                  </a:lnTo>
                  <a:lnTo>
                    <a:pt x="165619" y="1062733"/>
                  </a:lnTo>
                  <a:lnTo>
                    <a:pt x="116484" y="1013362"/>
                  </a:lnTo>
                  <a:lnTo>
                    <a:pt x="75491" y="962216"/>
                  </a:lnTo>
                  <a:lnTo>
                    <a:pt x="42993" y="909447"/>
                  </a:lnTo>
                  <a:lnTo>
                    <a:pt x="19343" y="855210"/>
                  </a:lnTo>
                  <a:lnTo>
                    <a:pt x="4894" y="799660"/>
                  </a:lnTo>
                  <a:lnTo>
                    <a:pt x="0" y="742950"/>
                  </a:lnTo>
                  <a:close/>
                </a:path>
              </a:pathLst>
            </a:custGeom>
            <a:ln w="12700">
              <a:solidFill>
                <a:srgbClr val="017C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50862" y="3008376"/>
            <a:ext cx="4185285" cy="1927225"/>
            <a:chOff x="550862" y="3008376"/>
            <a:chExt cx="4185285" cy="1927225"/>
          </a:xfrm>
        </p:grpSpPr>
        <p:sp>
          <p:nvSpPr>
            <p:cNvPr id="9" name="object 9"/>
            <p:cNvSpPr/>
            <p:nvPr/>
          </p:nvSpPr>
          <p:spPr>
            <a:xfrm>
              <a:off x="557212" y="3014726"/>
              <a:ext cx="4172585" cy="1914525"/>
            </a:xfrm>
            <a:custGeom>
              <a:rect l="l" t="t" r="r" b="b"/>
              <a:pathLst>
                <a:path w="4172585" h="1914525">
                  <a:moveTo>
                    <a:pt x="2086038" y="0"/>
                  </a:moveTo>
                  <a:lnTo>
                    <a:pt x="2021060" y="455"/>
                  </a:lnTo>
                  <a:lnTo>
                    <a:pt x="1956577" y="1812"/>
                  </a:lnTo>
                  <a:lnTo>
                    <a:pt x="1892618" y="4059"/>
                  </a:lnTo>
                  <a:lnTo>
                    <a:pt x="1829212" y="7181"/>
                  </a:lnTo>
                  <a:lnTo>
                    <a:pt x="1766388" y="11165"/>
                  </a:lnTo>
                  <a:lnTo>
                    <a:pt x="1704173" y="15998"/>
                  </a:lnTo>
                  <a:lnTo>
                    <a:pt x="1642598" y="21667"/>
                  </a:lnTo>
                  <a:lnTo>
                    <a:pt x="1581691" y="28159"/>
                  </a:lnTo>
                  <a:lnTo>
                    <a:pt x="1521481" y="35460"/>
                  </a:lnTo>
                  <a:lnTo>
                    <a:pt x="1461997" y="43558"/>
                  </a:lnTo>
                  <a:lnTo>
                    <a:pt x="1403267" y="52438"/>
                  </a:lnTo>
                  <a:lnTo>
                    <a:pt x="1345321" y="62088"/>
                  </a:lnTo>
                  <a:lnTo>
                    <a:pt x="1288187" y="72495"/>
                  </a:lnTo>
                  <a:lnTo>
                    <a:pt x="1231894" y="83645"/>
                  </a:lnTo>
                  <a:lnTo>
                    <a:pt x="1176471" y="95525"/>
                  </a:lnTo>
                  <a:lnTo>
                    <a:pt x="1121947" y="108122"/>
                  </a:lnTo>
                  <a:lnTo>
                    <a:pt x="1068351" y="121422"/>
                  </a:lnTo>
                  <a:lnTo>
                    <a:pt x="1015711" y="135413"/>
                  </a:lnTo>
                  <a:lnTo>
                    <a:pt x="964056" y="150080"/>
                  </a:lnTo>
                  <a:lnTo>
                    <a:pt x="913415" y="165412"/>
                  </a:lnTo>
                  <a:lnTo>
                    <a:pt x="863818" y="181394"/>
                  </a:lnTo>
                  <a:lnTo>
                    <a:pt x="815292" y="198014"/>
                  </a:lnTo>
                  <a:lnTo>
                    <a:pt x="767868" y="215258"/>
                  </a:lnTo>
                  <a:lnTo>
                    <a:pt x="721572" y="233113"/>
                  </a:lnTo>
                  <a:lnTo>
                    <a:pt x="676435" y="251565"/>
                  </a:lnTo>
                  <a:lnTo>
                    <a:pt x="632485" y="270603"/>
                  </a:lnTo>
                  <a:lnTo>
                    <a:pt x="589752" y="290211"/>
                  </a:lnTo>
                  <a:lnTo>
                    <a:pt x="548263" y="310377"/>
                  </a:lnTo>
                  <a:lnTo>
                    <a:pt x="508048" y="331089"/>
                  </a:lnTo>
                  <a:lnTo>
                    <a:pt x="469135" y="352331"/>
                  </a:lnTo>
                  <a:lnTo>
                    <a:pt x="431554" y="374092"/>
                  </a:lnTo>
                  <a:lnTo>
                    <a:pt x="395334" y="396359"/>
                  </a:lnTo>
                  <a:lnTo>
                    <a:pt x="360502" y="419117"/>
                  </a:lnTo>
                  <a:lnTo>
                    <a:pt x="327088" y="442354"/>
                  </a:lnTo>
                  <a:lnTo>
                    <a:pt x="295121" y="466056"/>
                  </a:lnTo>
                  <a:lnTo>
                    <a:pt x="264630" y="490210"/>
                  </a:lnTo>
                  <a:lnTo>
                    <a:pt x="208190" y="539822"/>
                  </a:lnTo>
                  <a:lnTo>
                    <a:pt x="157998" y="591085"/>
                  </a:lnTo>
                  <a:lnTo>
                    <a:pt x="114286" y="643891"/>
                  </a:lnTo>
                  <a:lnTo>
                    <a:pt x="77284" y="698136"/>
                  </a:lnTo>
                  <a:lnTo>
                    <a:pt x="47223" y="753713"/>
                  </a:lnTo>
                  <a:lnTo>
                    <a:pt x="24334" y="810517"/>
                  </a:lnTo>
                  <a:lnTo>
                    <a:pt x="8846" y="868442"/>
                  </a:lnTo>
                  <a:lnTo>
                    <a:pt x="992" y="927381"/>
                  </a:lnTo>
                  <a:lnTo>
                    <a:pt x="0" y="957199"/>
                  </a:lnTo>
                  <a:lnTo>
                    <a:pt x="992" y="987016"/>
                  </a:lnTo>
                  <a:lnTo>
                    <a:pt x="8846" y="1045956"/>
                  </a:lnTo>
                  <a:lnTo>
                    <a:pt x="24334" y="1103883"/>
                  </a:lnTo>
                  <a:lnTo>
                    <a:pt x="47223" y="1160690"/>
                  </a:lnTo>
                  <a:lnTo>
                    <a:pt x="77284" y="1216271"/>
                  </a:lnTo>
                  <a:lnTo>
                    <a:pt x="114286" y="1270520"/>
                  </a:lnTo>
                  <a:lnTo>
                    <a:pt x="157998" y="1323331"/>
                  </a:lnTo>
                  <a:lnTo>
                    <a:pt x="208190" y="1374599"/>
                  </a:lnTo>
                  <a:lnTo>
                    <a:pt x="264630" y="1424218"/>
                  </a:lnTo>
                  <a:lnTo>
                    <a:pt x="295121" y="1448375"/>
                  </a:lnTo>
                  <a:lnTo>
                    <a:pt x="327088" y="1472081"/>
                  </a:lnTo>
                  <a:lnTo>
                    <a:pt x="360502" y="1495321"/>
                  </a:lnTo>
                  <a:lnTo>
                    <a:pt x="395334" y="1518082"/>
                  </a:lnTo>
                  <a:lnTo>
                    <a:pt x="431554" y="1540352"/>
                  </a:lnTo>
                  <a:lnTo>
                    <a:pt x="469135" y="1562117"/>
                  </a:lnTo>
                  <a:lnTo>
                    <a:pt x="508048" y="1583363"/>
                  </a:lnTo>
                  <a:lnTo>
                    <a:pt x="548263" y="1604078"/>
                  </a:lnTo>
                  <a:lnTo>
                    <a:pt x="589752" y="1624248"/>
                  </a:lnTo>
                  <a:lnTo>
                    <a:pt x="632485" y="1643860"/>
                  </a:lnTo>
                  <a:lnTo>
                    <a:pt x="676435" y="1662900"/>
                  </a:lnTo>
                  <a:lnTo>
                    <a:pt x="721572" y="1681357"/>
                  </a:lnTo>
                  <a:lnTo>
                    <a:pt x="767868" y="1699215"/>
                  </a:lnTo>
                  <a:lnTo>
                    <a:pt x="815292" y="1716463"/>
                  </a:lnTo>
                  <a:lnTo>
                    <a:pt x="863818" y="1733086"/>
                  </a:lnTo>
                  <a:lnTo>
                    <a:pt x="913415" y="1749071"/>
                  </a:lnTo>
                  <a:lnTo>
                    <a:pt x="964056" y="1764406"/>
                  </a:lnTo>
                  <a:lnTo>
                    <a:pt x="1015711" y="1779077"/>
                  </a:lnTo>
                  <a:lnTo>
                    <a:pt x="1068351" y="1793071"/>
                  </a:lnTo>
                  <a:lnTo>
                    <a:pt x="1121947" y="1806375"/>
                  </a:lnTo>
                  <a:lnTo>
                    <a:pt x="1176471" y="1818974"/>
                  </a:lnTo>
                  <a:lnTo>
                    <a:pt x="1231894" y="1830857"/>
                  </a:lnTo>
                  <a:lnTo>
                    <a:pt x="1288187" y="1842010"/>
                  </a:lnTo>
                  <a:lnTo>
                    <a:pt x="1345321" y="1852419"/>
                  </a:lnTo>
                  <a:lnTo>
                    <a:pt x="1403267" y="1862072"/>
                  </a:lnTo>
                  <a:lnTo>
                    <a:pt x="1461997" y="1870954"/>
                  </a:lnTo>
                  <a:lnTo>
                    <a:pt x="1521481" y="1879054"/>
                  </a:lnTo>
                  <a:lnTo>
                    <a:pt x="1581691" y="1886357"/>
                  </a:lnTo>
                  <a:lnTo>
                    <a:pt x="1642598" y="1892851"/>
                  </a:lnTo>
                  <a:lnTo>
                    <a:pt x="1704173" y="1898521"/>
                  </a:lnTo>
                  <a:lnTo>
                    <a:pt x="1766388" y="1903356"/>
                  </a:lnTo>
                  <a:lnTo>
                    <a:pt x="1829212" y="1907341"/>
                  </a:lnTo>
                  <a:lnTo>
                    <a:pt x="1892618" y="1910464"/>
                  </a:lnTo>
                  <a:lnTo>
                    <a:pt x="1956577" y="1912711"/>
                  </a:lnTo>
                  <a:lnTo>
                    <a:pt x="2021060" y="1914069"/>
                  </a:lnTo>
                  <a:lnTo>
                    <a:pt x="2086038" y="1914525"/>
                  </a:lnTo>
                  <a:lnTo>
                    <a:pt x="2151009" y="1914069"/>
                  </a:lnTo>
                  <a:lnTo>
                    <a:pt x="2215485" y="1912711"/>
                  </a:lnTo>
                  <a:lnTo>
                    <a:pt x="2279438" y="1910464"/>
                  </a:lnTo>
                  <a:lnTo>
                    <a:pt x="2342838" y="1907341"/>
                  </a:lnTo>
                  <a:lnTo>
                    <a:pt x="2405657" y="1903356"/>
                  </a:lnTo>
                  <a:lnTo>
                    <a:pt x="2467866" y="1898521"/>
                  </a:lnTo>
                  <a:lnTo>
                    <a:pt x="2529437" y="1892851"/>
                  </a:lnTo>
                  <a:lnTo>
                    <a:pt x="2590339" y="1886357"/>
                  </a:lnTo>
                  <a:lnTo>
                    <a:pt x="2650545" y="1879054"/>
                  </a:lnTo>
                  <a:lnTo>
                    <a:pt x="2710026" y="1870954"/>
                  </a:lnTo>
                  <a:lnTo>
                    <a:pt x="2768752" y="1862072"/>
                  </a:lnTo>
                  <a:lnTo>
                    <a:pt x="2826695" y="1852419"/>
                  </a:lnTo>
                  <a:lnTo>
                    <a:pt x="2883826" y="1842010"/>
                  </a:lnTo>
                  <a:lnTo>
                    <a:pt x="2940116" y="1830857"/>
                  </a:lnTo>
                  <a:lnTo>
                    <a:pt x="2995537" y="1818974"/>
                  </a:lnTo>
                  <a:lnTo>
                    <a:pt x="3050059" y="1806375"/>
                  </a:lnTo>
                  <a:lnTo>
                    <a:pt x="3103654" y="1793071"/>
                  </a:lnTo>
                  <a:lnTo>
                    <a:pt x="3156292" y="1779077"/>
                  </a:lnTo>
                  <a:lnTo>
                    <a:pt x="3207945" y="1764406"/>
                  </a:lnTo>
                  <a:lnTo>
                    <a:pt x="3258584" y="1749071"/>
                  </a:lnTo>
                  <a:lnTo>
                    <a:pt x="3308181" y="1733086"/>
                  </a:lnTo>
                  <a:lnTo>
                    <a:pt x="3356706" y="1716463"/>
                  </a:lnTo>
                  <a:lnTo>
                    <a:pt x="3404130" y="1699215"/>
                  </a:lnTo>
                  <a:lnTo>
                    <a:pt x="3450425" y="1681357"/>
                  </a:lnTo>
                  <a:lnTo>
                    <a:pt x="3495562" y="1662900"/>
                  </a:lnTo>
                  <a:lnTo>
                    <a:pt x="3539511" y="1643860"/>
                  </a:lnTo>
                  <a:lnTo>
                    <a:pt x="3582245" y="1624248"/>
                  </a:lnTo>
                  <a:lnTo>
                    <a:pt x="3623734" y="1604078"/>
                  </a:lnTo>
                  <a:lnTo>
                    <a:pt x="3663949" y="1583363"/>
                  </a:lnTo>
                  <a:lnTo>
                    <a:pt x="3702862" y="1562117"/>
                  </a:lnTo>
                  <a:lnTo>
                    <a:pt x="3740443" y="1540352"/>
                  </a:lnTo>
                  <a:lnTo>
                    <a:pt x="3776665" y="1518082"/>
                  </a:lnTo>
                  <a:lnTo>
                    <a:pt x="3811497" y="1495321"/>
                  </a:lnTo>
                  <a:lnTo>
                    <a:pt x="3844911" y="1472081"/>
                  </a:lnTo>
                  <a:lnTo>
                    <a:pt x="3876879" y="1448375"/>
                  </a:lnTo>
                  <a:lnTo>
                    <a:pt x="3907371" y="1424218"/>
                  </a:lnTo>
                  <a:lnTo>
                    <a:pt x="3963813" y="1374599"/>
                  </a:lnTo>
                  <a:lnTo>
                    <a:pt x="4014006" y="1323331"/>
                  </a:lnTo>
                  <a:lnTo>
                    <a:pt x="4057720" y="1270520"/>
                  </a:lnTo>
                  <a:lnTo>
                    <a:pt x="4094724" y="1216271"/>
                  </a:lnTo>
                  <a:lnTo>
                    <a:pt x="4124787" y="1160690"/>
                  </a:lnTo>
                  <a:lnTo>
                    <a:pt x="4147678" y="1103883"/>
                  </a:lnTo>
                  <a:lnTo>
                    <a:pt x="4163166" y="1045956"/>
                  </a:lnTo>
                  <a:lnTo>
                    <a:pt x="4171020" y="987016"/>
                  </a:lnTo>
                  <a:lnTo>
                    <a:pt x="4172013" y="957199"/>
                  </a:lnTo>
                  <a:lnTo>
                    <a:pt x="4171020" y="927381"/>
                  </a:lnTo>
                  <a:lnTo>
                    <a:pt x="4163166" y="868442"/>
                  </a:lnTo>
                  <a:lnTo>
                    <a:pt x="4147678" y="810517"/>
                  </a:lnTo>
                  <a:lnTo>
                    <a:pt x="4124787" y="753713"/>
                  </a:lnTo>
                  <a:lnTo>
                    <a:pt x="4094724" y="698136"/>
                  </a:lnTo>
                  <a:lnTo>
                    <a:pt x="4057720" y="643891"/>
                  </a:lnTo>
                  <a:lnTo>
                    <a:pt x="4014006" y="591085"/>
                  </a:lnTo>
                  <a:lnTo>
                    <a:pt x="3963813" y="539822"/>
                  </a:lnTo>
                  <a:lnTo>
                    <a:pt x="3907371" y="490210"/>
                  </a:lnTo>
                  <a:lnTo>
                    <a:pt x="3876879" y="466056"/>
                  </a:lnTo>
                  <a:lnTo>
                    <a:pt x="3844911" y="442354"/>
                  </a:lnTo>
                  <a:lnTo>
                    <a:pt x="3811497" y="419117"/>
                  </a:lnTo>
                  <a:lnTo>
                    <a:pt x="3776665" y="396359"/>
                  </a:lnTo>
                  <a:lnTo>
                    <a:pt x="3740443" y="374092"/>
                  </a:lnTo>
                  <a:lnTo>
                    <a:pt x="3702862" y="352331"/>
                  </a:lnTo>
                  <a:lnTo>
                    <a:pt x="3663949" y="331089"/>
                  </a:lnTo>
                  <a:lnTo>
                    <a:pt x="3623734" y="310377"/>
                  </a:lnTo>
                  <a:lnTo>
                    <a:pt x="3582245" y="290211"/>
                  </a:lnTo>
                  <a:lnTo>
                    <a:pt x="3539511" y="270603"/>
                  </a:lnTo>
                  <a:lnTo>
                    <a:pt x="3495562" y="251565"/>
                  </a:lnTo>
                  <a:lnTo>
                    <a:pt x="3450425" y="233113"/>
                  </a:lnTo>
                  <a:lnTo>
                    <a:pt x="3404130" y="215258"/>
                  </a:lnTo>
                  <a:lnTo>
                    <a:pt x="3356706" y="198014"/>
                  </a:lnTo>
                  <a:lnTo>
                    <a:pt x="3308181" y="181394"/>
                  </a:lnTo>
                  <a:lnTo>
                    <a:pt x="3258584" y="165412"/>
                  </a:lnTo>
                  <a:lnTo>
                    <a:pt x="3207945" y="150080"/>
                  </a:lnTo>
                  <a:lnTo>
                    <a:pt x="3156292" y="135413"/>
                  </a:lnTo>
                  <a:lnTo>
                    <a:pt x="3103654" y="121422"/>
                  </a:lnTo>
                  <a:lnTo>
                    <a:pt x="3050059" y="108122"/>
                  </a:lnTo>
                  <a:lnTo>
                    <a:pt x="2995537" y="95525"/>
                  </a:lnTo>
                  <a:lnTo>
                    <a:pt x="2940116" y="83645"/>
                  </a:lnTo>
                  <a:lnTo>
                    <a:pt x="2883826" y="72495"/>
                  </a:lnTo>
                  <a:lnTo>
                    <a:pt x="2826695" y="62088"/>
                  </a:lnTo>
                  <a:lnTo>
                    <a:pt x="2768752" y="52438"/>
                  </a:lnTo>
                  <a:lnTo>
                    <a:pt x="2710026" y="43558"/>
                  </a:lnTo>
                  <a:lnTo>
                    <a:pt x="2650545" y="35460"/>
                  </a:lnTo>
                  <a:lnTo>
                    <a:pt x="2590339" y="28159"/>
                  </a:lnTo>
                  <a:lnTo>
                    <a:pt x="2529437" y="21667"/>
                  </a:lnTo>
                  <a:lnTo>
                    <a:pt x="2467866" y="15998"/>
                  </a:lnTo>
                  <a:lnTo>
                    <a:pt x="2405657" y="11165"/>
                  </a:lnTo>
                  <a:lnTo>
                    <a:pt x="2342838" y="7181"/>
                  </a:lnTo>
                  <a:lnTo>
                    <a:pt x="2279438" y="4059"/>
                  </a:lnTo>
                  <a:lnTo>
                    <a:pt x="2215485" y="1812"/>
                  </a:lnTo>
                  <a:lnTo>
                    <a:pt x="2151009" y="455"/>
                  </a:lnTo>
                  <a:lnTo>
                    <a:pt x="2086038" y="0"/>
                  </a:lnTo>
                  <a:close/>
                </a:path>
              </a:pathLst>
            </a:custGeom>
            <a:solidFill>
              <a:srgbClr val="D312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57212" y="3014726"/>
              <a:ext cx="4172585" cy="1914525"/>
            </a:xfrm>
            <a:custGeom>
              <a:rect l="l" t="t" r="r" b="b"/>
              <a:pathLst>
                <a:path w="4172585" h="1914525">
                  <a:moveTo>
                    <a:pt x="0" y="957199"/>
                  </a:moveTo>
                  <a:lnTo>
                    <a:pt x="3951" y="897791"/>
                  </a:lnTo>
                  <a:lnTo>
                    <a:pt x="15650" y="839346"/>
                  </a:lnTo>
                  <a:lnTo>
                    <a:pt x="34867" y="781969"/>
                  </a:lnTo>
                  <a:lnTo>
                    <a:pt x="61372" y="725765"/>
                  </a:lnTo>
                  <a:lnTo>
                    <a:pt x="94932" y="670841"/>
                  </a:lnTo>
                  <a:lnTo>
                    <a:pt x="135318" y="617302"/>
                  </a:lnTo>
                  <a:lnTo>
                    <a:pt x="182299" y="565254"/>
                  </a:lnTo>
                  <a:lnTo>
                    <a:pt x="235643" y="514803"/>
                  </a:lnTo>
                  <a:lnTo>
                    <a:pt x="295121" y="466056"/>
                  </a:lnTo>
                  <a:lnTo>
                    <a:pt x="327088" y="442354"/>
                  </a:lnTo>
                  <a:lnTo>
                    <a:pt x="360502" y="419117"/>
                  </a:lnTo>
                  <a:lnTo>
                    <a:pt x="395334" y="396359"/>
                  </a:lnTo>
                  <a:lnTo>
                    <a:pt x="431554" y="374092"/>
                  </a:lnTo>
                  <a:lnTo>
                    <a:pt x="469135" y="352331"/>
                  </a:lnTo>
                  <a:lnTo>
                    <a:pt x="508048" y="331089"/>
                  </a:lnTo>
                  <a:lnTo>
                    <a:pt x="548263" y="310377"/>
                  </a:lnTo>
                  <a:lnTo>
                    <a:pt x="589752" y="290211"/>
                  </a:lnTo>
                  <a:lnTo>
                    <a:pt x="632485" y="270603"/>
                  </a:lnTo>
                  <a:lnTo>
                    <a:pt x="676435" y="251565"/>
                  </a:lnTo>
                  <a:lnTo>
                    <a:pt x="721572" y="233113"/>
                  </a:lnTo>
                  <a:lnTo>
                    <a:pt x="767868" y="215258"/>
                  </a:lnTo>
                  <a:lnTo>
                    <a:pt x="815292" y="198014"/>
                  </a:lnTo>
                  <a:lnTo>
                    <a:pt x="863818" y="181394"/>
                  </a:lnTo>
                  <a:lnTo>
                    <a:pt x="913415" y="165412"/>
                  </a:lnTo>
                  <a:lnTo>
                    <a:pt x="964056" y="150080"/>
                  </a:lnTo>
                  <a:lnTo>
                    <a:pt x="1015711" y="135413"/>
                  </a:lnTo>
                  <a:lnTo>
                    <a:pt x="1068351" y="121422"/>
                  </a:lnTo>
                  <a:lnTo>
                    <a:pt x="1121947" y="108122"/>
                  </a:lnTo>
                  <a:lnTo>
                    <a:pt x="1176471" y="95525"/>
                  </a:lnTo>
                  <a:lnTo>
                    <a:pt x="1231894" y="83645"/>
                  </a:lnTo>
                  <a:lnTo>
                    <a:pt x="1288187" y="72495"/>
                  </a:lnTo>
                  <a:lnTo>
                    <a:pt x="1345321" y="62088"/>
                  </a:lnTo>
                  <a:lnTo>
                    <a:pt x="1403267" y="52438"/>
                  </a:lnTo>
                  <a:lnTo>
                    <a:pt x="1461997" y="43558"/>
                  </a:lnTo>
                  <a:lnTo>
                    <a:pt x="1521481" y="35460"/>
                  </a:lnTo>
                  <a:lnTo>
                    <a:pt x="1581691" y="28159"/>
                  </a:lnTo>
                  <a:lnTo>
                    <a:pt x="1642598" y="21667"/>
                  </a:lnTo>
                  <a:lnTo>
                    <a:pt x="1704173" y="15998"/>
                  </a:lnTo>
                  <a:lnTo>
                    <a:pt x="1766388" y="11165"/>
                  </a:lnTo>
                  <a:lnTo>
                    <a:pt x="1829212" y="7181"/>
                  </a:lnTo>
                  <a:lnTo>
                    <a:pt x="1892618" y="4059"/>
                  </a:lnTo>
                  <a:lnTo>
                    <a:pt x="1956577" y="1812"/>
                  </a:lnTo>
                  <a:lnTo>
                    <a:pt x="2021060" y="455"/>
                  </a:lnTo>
                  <a:lnTo>
                    <a:pt x="2086038" y="0"/>
                  </a:lnTo>
                  <a:lnTo>
                    <a:pt x="2151009" y="455"/>
                  </a:lnTo>
                  <a:lnTo>
                    <a:pt x="2215485" y="1812"/>
                  </a:lnTo>
                  <a:lnTo>
                    <a:pt x="2279438" y="4059"/>
                  </a:lnTo>
                  <a:lnTo>
                    <a:pt x="2342838" y="7181"/>
                  </a:lnTo>
                  <a:lnTo>
                    <a:pt x="2405657" y="11165"/>
                  </a:lnTo>
                  <a:lnTo>
                    <a:pt x="2467866" y="15998"/>
                  </a:lnTo>
                  <a:lnTo>
                    <a:pt x="2529437" y="21667"/>
                  </a:lnTo>
                  <a:lnTo>
                    <a:pt x="2590339" y="28159"/>
                  </a:lnTo>
                  <a:lnTo>
                    <a:pt x="2650545" y="35460"/>
                  </a:lnTo>
                  <a:lnTo>
                    <a:pt x="2710026" y="43558"/>
                  </a:lnTo>
                  <a:lnTo>
                    <a:pt x="2768752" y="52438"/>
                  </a:lnTo>
                  <a:lnTo>
                    <a:pt x="2826695" y="62088"/>
                  </a:lnTo>
                  <a:lnTo>
                    <a:pt x="2883826" y="72495"/>
                  </a:lnTo>
                  <a:lnTo>
                    <a:pt x="2940116" y="83645"/>
                  </a:lnTo>
                  <a:lnTo>
                    <a:pt x="2995537" y="95525"/>
                  </a:lnTo>
                  <a:lnTo>
                    <a:pt x="3050059" y="108122"/>
                  </a:lnTo>
                  <a:lnTo>
                    <a:pt x="3103654" y="121422"/>
                  </a:lnTo>
                  <a:lnTo>
                    <a:pt x="3156292" y="135413"/>
                  </a:lnTo>
                  <a:lnTo>
                    <a:pt x="3207945" y="150080"/>
                  </a:lnTo>
                  <a:lnTo>
                    <a:pt x="3258584" y="165412"/>
                  </a:lnTo>
                  <a:lnTo>
                    <a:pt x="3308181" y="181394"/>
                  </a:lnTo>
                  <a:lnTo>
                    <a:pt x="3356706" y="198014"/>
                  </a:lnTo>
                  <a:lnTo>
                    <a:pt x="3404130" y="215258"/>
                  </a:lnTo>
                  <a:lnTo>
                    <a:pt x="3450425" y="233113"/>
                  </a:lnTo>
                  <a:lnTo>
                    <a:pt x="3495562" y="251565"/>
                  </a:lnTo>
                  <a:lnTo>
                    <a:pt x="3539511" y="270603"/>
                  </a:lnTo>
                  <a:lnTo>
                    <a:pt x="3582245" y="290211"/>
                  </a:lnTo>
                  <a:lnTo>
                    <a:pt x="3623734" y="310377"/>
                  </a:lnTo>
                  <a:lnTo>
                    <a:pt x="3663949" y="331089"/>
                  </a:lnTo>
                  <a:lnTo>
                    <a:pt x="3702862" y="352331"/>
                  </a:lnTo>
                  <a:lnTo>
                    <a:pt x="3740443" y="374092"/>
                  </a:lnTo>
                  <a:lnTo>
                    <a:pt x="3776665" y="396359"/>
                  </a:lnTo>
                  <a:lnTo>
                    <a:pt x="3811497" y="419117"/>
                  </a:lnTo>
                  <a:lnTo>
                    <a:pt x="3844911" y="442354"/>
                  </a:lnTo>
                  <a:lnTo>
                    <a:pt x="3876879" y="466056"/>
                  </a:lnTo>
                  <a:lnTo>
                    <a:pt x="3907371" y="490210"/>
                  </a:lnTo>
                  <a:lnTo>
                    <a:pt x="3963813" y="539822"/>
                  </a:lnTo>
                  <a:lnTo>
                    <a:pt x="4014006" y="591085"/>
                  </a:lnTo>
                  <a:lnTo>
                    <a:pt x="4057720" y="643891"/>
                  </a:lnTo>
                  <a:lnTo>
                    <a:pt x="4094724" y="698136"/>
                  </a:lnTo>
                  <a:lnTo>
                    <a:pt x="4124787" y="753713"/>
                  </a:lnTo>
                  <a:lnTo>
                    <a:pt x="4147678" y="810517"/>
                  </a:lnTo>
                  <a:lnTo>
                    <a:pt x="4163166" y="868442"/>
                  </a:lnTo>
                  <a:lnTo>
                    <a:pt x="4171020" y="927381"/>
                  </a:lnTo>
                  <a:lnTo>
                    <a:pt x="4172013" y="957199"/>
                  </a:lnTo>
                  <a:lnTo>
                    <a:pt x="4171020" y="987016"/>
                  </a:lnTo>
                  <a:lnTo>
                    <a:pt x="4163166" y="1045956"/>
                  </a:lnTo>
                  <a:lnTo>
                    <a:pt x="4147678" y="1103883"/>
                  </a:lnTo>
                  <a:lnTo>
                    <a:pt x="4124787" y="1160690"/>
                  </a:lnTo>
                  <a:lnTo>
                    <a:pt x="4094724" y="1216271"/>
                  </a:lnTo>
                  <a:lnTo>
                    <a:pt x="4057720" y="1270520"/>
                  </a:lnTo>
                  <a:lnTo>
                    <a:pt x="4014006" y="1323331"/>
                  </a:lnTo>
                  <a:lnTo>
                    <a:pt x="3963813" y="1374599"/>
                  </a:lnTo>
                  <a:lnTo>
                    <a:pt x="3907371" y="1424218"/>
                  </a:lnTo>
                  <a:lnTo>
                    <a:pt x="3876879" y="1448375"/>
                  </a:lnTo>
                  <a:lnTo>
                    <a:pt x="3844911" y="1472081"/>
                  </a:lnTo>
                  <a:lnTo>
                    <a:pt x="3811497" y="1495321"/>
                  </a:lnTo>
                  <a:lnTo>
                    <a:pt x="3776665" y="1518082"/>
                  </a:lnTo>
                  <a:lnTo>
                    <a:pt x="3740443" y="1540352"/>
                  </a:lnTo>
                  <a:lnTo>
                    <a:pt x="3702862" y="1562117"/>
                  </a:lnTo>
                  <a:lnTo>
                    <a:pt x="3663949" y="1583363"/>
                  </a:lnTo>
                  <a:lnTo>
                    <a:pt x="3623734" y="1604078"/>
                  </a:lnTo>
                  <a:lnTo>
                    <a:pt x="3582245" y="1624248"/>
                  </a:lnTo>
                  <a:lnTo>
                    <a:pt x="3539511" y="1643860"/>
                  </a:lnTo>
                  <a:lnTo>
                    <a:pt x="3495562" y="1662900"/>
                  </a:lnTo>
                  <a:lnTo>
                    <a:pt x="3450425" y="1681357"/>
                  </a:lnTo>
                  <a:lnTo>
                    <a:pt x="3404130" y="1699215"/>
                  </a:lnTo>
                  <a:lnTo>
                    <a:pt x="3356706" y="1716463"/>
                  </a:lnTo>
                  <a:lnTo>
                    <a:pt x="3308181" y="1733086"/>
                  </a:lnTo>
                  <a:lnTo>
                    <a:pt x="3258584" y="1749071"/>
                  </a:lnTo>
                  <a:lnTo>
                    <a:pt x="3207945" y="1764406"/>
                  </a:lnTo>
                  <a:lnTo>
                    <a:pt x="3156292" y="1779077"/>
                  </a:lnTo>
                  <a:lnTo>
                    <a:pt x="3103654" y="1793071"/>
                  </a:lnTo>
                  <a:lnTo>
                    <a:pt x="3050059" y="1806375"/>
                  </a:lnTo>
                  <a:lnTo>
                    <a:pt x="2995537" y="1818974"/>
                  </a:lnTo>
                  <a:lnTo>
                    <a:pt x="2940116" y="1830857"/>
                  </a:lnTo>
                  <a:lnTo>
                    <a:pt x="2883826" y="1842010"/>
                  </a:lnTo>
                  <a:lnTo>
                    <a:pt x="2826695" y="1852419"/>
                  </a:lnTo>
                  <a:lnTo>
                    <a:pt x="2768752" y="1862072"/>
                  </a:lnTo>
                  <a:lnTo>
                    <a:pt x="2710026" y="1870954"/>
                  </a:lnTo>
                  <a:lnTo>
                    <a:pt x="2650545" y="1879054"/>
                  </a:lnTo>
                  <a:lnTo>
                    <a:pt x="2590339" y="1886357"/>
                  </a:lnTo>
                  <a:lnTo>
                    <a:pt x="2529437" y="1892851"/>
                  </a:lnTo>
                  <a:lnTo>
                    <a:pt x="2467866" y="1898521"/>
                  </a:lnTo>
                  <a:lnTo>
                    <a:pt x="2405657" y="1903356"/>
                  </a:lnTo>
                  <a:lnTo>
                    <a:pt x="2342838" y="1907341"/>
                  </a:lnTo>
                  <a:lnTo>
                    <a:pt x="2279438" y="1910464"/>
                  </a:lnTo>
                  <a:lnTo>
                    <a:pt x="2215485" y="1912711"/>
                  </a:lnTo>
                  <a:lnTo>
                    <a:pt x="2151009" y="1914069"/>
                  </a:lnTo>
                  <a:lnTo>
                    <a:pt x="2086038" y="1914525"/>
                  </a:lnTo>
                  <a:lnTo>
                    <a:pt x="2021060" y="1914069"/>
                  </a:lnTo>
                  <a:lnTo>
                    <a:pt x="1956577" y="1912711"/>
                  </a:lnTo>
                  <a:lnTo>
                    <a:pt x="1892618" y="1910464"/>
                  </a:lnTo>
                  <a:lnTo>
                    <a:pt x="1829212" y="1907341"/>
                  </a:lnTo>
                  <a:lnTo>
                    <a:pt x="1766388" y="1903356"/>
                  </a:lnTo>
                  <a:lnTo>
                    <a:pt x="1704173" y="1898521"/>
                  </a:lnTo>
                  <a:lnTo>
                    <a:pt x="1642598" y="1892851"/>
                  </a:lnTo>
                  <a:lnTo>
                    <a:pt x="1581691" y="1886357"/>
                  </a:lnTo>
                  <a:lnTo>
                    <a:pt x="1521481" y="1879054"/>
                  </a:lnTo>
                  <a:lnTo>
                    <a:pt x="1461997" y="1870954"/>
                  </a:lnTo>
                  <a:lnTo>
                    <a:pt x="1403267" y="1862072"/>
                  </a:lnTo>
                  <a:lnTo>
                    <a:pt x="1345321" y="1852419"/>
                  </a:lnTo>
                  <a:lnTo>
                    <a:pt x="1288187" y="1842010"/>
                  </a:lnTo>
                  <a:lnTo>
                    <a:pt x="1231894" y="1830857"/>
                  </a:lnTo>
                  <a:lnTo>
                    <a:pt x="1176471" y="1818974"/>
                  </a:lnTo>
                  <a:lnTo>
                    <a:pt x="1121947" y="1806375"/>
                  </a:lnTo>
                  <a:lnTo>
                    <a:pt x="1068351" y="1793071"/>
                  </a:lnTo>
                  <a:lnTo>
                    <a:pt x="1015711" y="1779077"/>
                  </a:lnTo>
                  <a:lnTo>
                    <a:pt x="964056" y="1764406"/>
                  </a:lnTo>
                  <a:lnTo>
                    <a:pt x="913415" y="1749071"/>
                  </a:lnTo>
                  <a:lnTo>
                    <a:pt x="863818" y="1733086"/>
                  </a:lnTo>
                  <a:lnTo>
                    <a:pt x="815292" y="1716463"/>
                  </a:lnTo>
                  <a:lnTo>
                    <a:pt x="767868" y="1699215"/>
                  </a:lnTo>
                  <a:lnTo>
                    <a:pt x="721572" y="1681357"/>
                  </a:lnTo>
                  <a:lnTo>
                    <a:pt x="676435" y="1662900"/>
                  </a:lnTo>
                  <a:lnTo>
                    <a:pt x="632485" y="1643860"/>
                  </a:lnTo>
                  <a:lnTo>
                    <a:pt x="589752" y="1624248"/>
                  </a:lnTo>
                  <a:lnTo>
                    <a:pt x="548263" y="1604078"/>
                  </a:lnTo>
                  <a:lnTo>
                    <a:pt x="508048" y="1583363"/>
                  </a:lnTo>
                  <a:lnTo>
                    <a:pt x="469135" y="1562117"/>
                  </a:lnTo>
                  <a:lnTo>
                    <a:pt x="431554" y="1540352"/>
                  </a:lnTo>
                  <a:lnTo>
                    <a:pt x="395334" y="1518082"/>
                  </a:lnTo>
                  <a:lnTo>
                    <a:pt x="360502" y="1495321"/>
                  </a:lnTo>
                  <a:lnTo>
                    <a:pt x="327088" y="1472081"/>
                  </a:lnTo>
                  <a:lnTo>
                    <a:pt x="295121" y="1448375"/>
                  </a:lnTo>
                  <a:lnTo>
                    <a:pt x="264630" y="1424218"/>
                  </a:lnTo>
                  <a:lnTo>
                    <a:pt x="208190" y="1374599"/>
                  </a:lnTo>
                  <a:lnTo>
                    <a:pt x="157998" y="1323331"/>
                  </a:lnTo>
                  <a:lnTo>
                    <a:pt x="114286" y="1270520"/>
                  </a:lnTo>
                  <a:lnTo>
                    <a:pt x="77284" y="1216271"/>
                  </a:lnTo>
                  <a:lnTo>
                    <a:pt x="47223" y="1160690"/>
                  </a:lnTo>
                  <a:lnTo>
                    <a:pt x="24334" y="1103883"/>
                  </a:lnTo>
                  <a:lnTo>
                    <a:pt x="8846" y="1045956"/>
                  </a:lnTo>
                  <a:lnTo>
                    <a:pt x="992" y="987016"/>
                  </a:lnTo>
                  <a:lnTo>
                    <a:pt x="0" y="957199"/>
                  </a:lnTo>
                  <a:close/>
                </a:path>
              </a:pathLst>
            </a:custGeom>
            <a:ln w="12700">
              <a:solidFill>
                <a:srgbClr val="017C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2427351" y="5199126"/>
            <a:ext cx="3432175" cy="1489075"/>
            <a:chOff x="2427351" y="5199126"/>
            <a:chExt cx="3432175" cy="1489075"/>
          </a:xfrm>
        </p:grpSpPr>
        <p:sp>
          <p:nvSpPr>
            <p:cNvPr id="12" name="object 12"/>
            <p:cNvSpPr/>
            <p:nvPr/>
          </p:nvSpPr>
          <p:spPr>
            <a:xfrm>
              <a:off x="2433701" y="5205476"/>
              <a:ext cx="3419475" cy="1476375"/>
            </a:xfrm>
            <a:custGeom>
              <a:rect l="l" t="t" r="r" b="b"/>
              <a:pathLst>
                <a:path w="3419475" h="1476375">
                  <a:moveTo>
                    <a:pt x="1709674" y="0"/>
                  </a:moveTo>
                  <a:lnTo>
                    <a:pt x="1644093" y="532"/>
                  </a:lnTo>
                  <a:lnTo>
                    <a:pt x="1579138" y="2119"/>
                  </a:lnTo>
                  <a:lnTo>
                    <a:pt x="1514851" y="4739"/>
                  </a:lnTo>
                  <a:lnTo>
                    <a:pt x="1451278" y="8374"/>
                  </a:lnTo>
                  <a:lnTo>
                    <a:pt x="1388461" y="13005"/>
                  </a:lnTo>
                  <a:lnTo>
                    <a:pt x="1326446" y="18613"/>
                  </a:lnTo>
                  <a:lnTo>
                    <a:pt x="1265278" y="25179"/>
                  </a:lnTo>
                  <a:lnTo>
                    <a:pt x="1204999" y="32683"/>
                  </a:lnTo>
                  <a:lnTo>
                    <a:pt x="1145655" y="41107"/>
                  </a:lnTo>
                  <a:lnTo>
                    <a:pt x="1087289" y="50431"/>
                  </a:lnTo>
                  <a:lnTo>
                    <a:pt x="1029946" y="60636"/>
                  </a:lnTo>
                  <a:lnTo>
                    <a:pt x="973671" y="71703"/>
                  </a:lnTo>
                  <a:lnTo>
                    <a:pt x="918507" y="83613"/>
                  </a:lnTo>
                  <a:lnTo>
                    <a:pt x="864499" y="96347"/>
                  </a:lnTo>
                  <a:lnTo>
                    <a:pt x="811690" y="109886"/>
                  </a:lnTo>
                  <a:lnTo>
                    <a:pt x="760126" y="124211"/>
                  </a:lnTo>
                  <a:lnTo>
                    <a:pt x="709851" y="139302"/>
                  </a:lnTo>
                  <a:lnTo>
                    <a:pt x="660908" y="155140"/>
                  </a:lnTo>
                  <a:lnTo>
                    <a:pt x="613343" y="171707"/>
                  </a:lnTo>
                  <a:lnTo>
                    <a:pt x="567199" y="188983"/>
                  </a:lnTo>
                  <a:lnTo>
                    <a:pt x="522520" y="206949"/>
                  </a:lnTo>
                  <a:lnTo>
                    <a:pt x="479352" y="225587"/>
                  </a:lnTo>
                  <a:lnTo>
                    <a:pt x="437737" y="244876"/>
                  </a:lnTo>
                  <a:lnTo>
                    <a:pt x="397722" y="264797"/>
                  </a:lnTo>
                  <a:lnTo>
                    <a:pt x="359348" y="285333"/>
                  </a:lnTo>
                  <a:lnTo>
                    <a:pt x="322662" y="306463"/>
                  </a:lnTo>
                  <a:lnTo>
                    <a:pt x="287707" y="328169"/>
                  </a:lnTo>
                  <a:lnTo>
                    <a:pt x="254528" y="350430"/>
                  </a:lnTo>
                  <a:lnTo>
                    <a:pt x="223168" y="373230"/>
                  </a:lnTo>
                  <a:lnTo>
                    <a:pt x="166085" y="420363"/>
                  </a:lnTo>
                  <a:lnTo>
                    <a:pt x="116812" y="469416"/>
                  </a:lnTo>
                  <a:lnTo>
                    <a:pt x="75704" y="520236"/>
                  </a:lnTo>
                  <a:lnTo>
                    <a:pt x="43114" y="572669"/>
                  </a:lnTo>
                  <a:lnTo>
                    <a:pt x="19398" y="626564"/>
                  </a:lnTo>
                  <a:lnTo>
                    <a:pt x="4908" y="681766"/>
                  </a:lnTo>
                  <a:lnTo>
                    <a:pt x="0" y="738124"/>
                  </a:lnTo>
                  <a:lnTo>
                    <a:pt x="1234" y="766439"/>
                  </a:lnTo>
                  <a:lnTo>
                    <a:pt x="10977" y="822242"/>
                  </a:lnTo>
                  <a:lnTo>
                    <a:pt x="30125" y="876813"/>
                  </a:lnTo>
                  <a:lnTo>
                    <a:pt x="58322" y="930000"/>
                  </a:lnTo>
                  <a:lnTo>
                    <a:pt x="95215" y="981650"/>
                  </a:lnTo>
                  <a:lnTo>
                    <a:pt x="140450" y="1031609"/>
                  </a:lnTo>
                  <a:lnTo>
                    <a:pt x="193672" y="1079725"/>
                  </a:lnTo>
                  <a:lnTo>
                    <a:pt x="254528" y="1125846"/>
                  </a:lnTo>
                  <a:lnTo>
                    <a:pt x="287707" y="1148109"/>
                  </a:lnTo>
                  <a:lnTo>
                    <a:pt x="322662" y="1169817"/>
                  </a:lnTo>
                  <a:lnTo>
                    <a:pt x="359348" y="1190949"/>
                  </a:lnTo>
                  <a:lnTo>
                    <a:pt x="397722" y="1211486"/>
                  </a:lnTo>
                  <a:lnTo>
                    <a:pt x="437737" y="1231410"/>
                  </a:lnTo>
                  <a:lnTo>
                    <a:pt x="479352" y="1250701"/>
                  </a:lnTo>
                  <a:lnTo>
                    <a:pt x="522520" y="1269340"/>
                  </a:lnTo>
                  <a:lnTo>
                    <a:pt x="567199" y="1287308"/>
                  </a:lnTo>
                  <a:lnTo>
                    <a:pt x="613343" y="1304586"/>
                  </a:lnTo>
                  <a:lnTo>
                    <a:pt x="660908" y="1321154"/>
                  </a:lnTo>
                  <a:lnTo>
                    <a:pt x="709851" y="1336994"/>
                  </a:lnTo>
                  <a:lnTo>
                    <a:pt x="760126" y="1352087"/>
                  </a:lnTo>
                  <a:lnTo>
                    <a:pt x="811690" y="1366413"/>
                  </a:lnTo>
                  <a:lnTo>
                    <a:pt x="864499" y="1379953"/>
                  </a:lnTo>
                  <a:lnTo>
                    <a:pt x="918507" y="1392688"/>
                  </a:lnTo>
                  <a:lnTo>
                    <a:pt x="973671" y="1404600"/>
                  </a:lnTo>
                  <a:lnTo>
                    <a:pt x="1029946" y="1415668"/>
                  </a:lnTo>
                  <a:lnTo>
                    <a:pt x="1087289" y="1425874"/>
                  </a:lnTo>
                  <a:lnTo>
                    <a:pt x="1145655" y="1435199"/>
                  </a:lnTo>
                  <a:lnTo>
                    <a:pt x="1204999" y="1443624"/>
                  </a:lnTo>
                  <a:lnTo>
                    <a:pt x="1265278" y="1451129"/>
                  </a:lnTo>
                  <a:lnTo>
                    <a:pt x="1326446" y="1457695"/>
                  </a:lnTo>
                  <a:lnTo>
                    <a:pt x="1388461" y="1463304"/>
                  </a:lnTo>
                  <a:lnTo>
                    <a:pt x="1451278" y="1467935"/>
                  </a:lnTo>
                  <a:lnTo>
                    <a:pt x="1514851" y="1471571"/>
                  </a:lnTo>
                  <a:lnTo>
                    <a:pt x="1579138" y="1474192"/>
                  </a:lnTo>
                  <a:lnTo>
                    <a:pt x="1644093" y="1475778"/>
                  </a:lnTo>
                  <a:lnTo>
                    <a:pt x="1709674" y="1476311"/>
                  </a:lnTo>
                  <a:lnTo>
                    <a:pt x="1775254" y="1475778"/>
                  </a:lnTo>
                  <a:lnTo>
                    <a:pt x="1840210" y="1474192"/>
                  </a:lnTo>
                  <a:lnTo>
                    <a:pt x="1904498" y="1471571"/>
                  </a:lnTo>
                  <a:lnTo>
                    <a:pt x="1968073" y="1467935"/>
                  </a:lnTo>
                  <a:lnTo>
                    <a:pt x="2030891" y="1463304"/>
                  </a:lnTo>
                  <a:lnTo>
                    <a:pt x="2092907" y="1457695"/>
                  </a:lnTo>
                  <a:lnTo>
                    <a:pt x="2154078" y="1451129"/>
                  </a:lnTo>
                  <a:lnTo>
                    <a:pt x="2214360" y="1443624"/>
                  </a:lnTo>
                  <a:lnTo>
                    <a:pt x="2273707" y="1435199"/>
                  </a:lnTo>
                  <a:lnTo>
                    <a:pt x="2332075" y="1425874"/>
                  </a:lnTo>
                  <a:lnTo>
                    <a:pt x="2389421" y="1415668"/>
                  </a:lnTo>
                  <a:lnTo>
                    <a:pt x="2445700" y="1404600"/>
                  </a:lnTo>
                  <a:lnTo>
                    <a:pt x="2500868" y="1392688"/>
                  </a:lnTo>
                  <a:lnTo>
                    <a:pt x="2554880" y="1379953"/>
                  </a:lnTo>
                  <a:lnTo>
                    <a:pt x="2607692" y="1366413"/>
                  </a:lnTo>
                  <a:lnTo>
                    <a:pt x="2659260" y="1352087"/>
                  </a:lnTo>
                  <a:lnTo>
                    <a:pt x="2709540" y="1336994"/>
                  </a:lnTo>
                  <a:lnTo>
                    <a:pt x="2758487" y="1321154"/>
                  </a:lnTo>
                  <a:lnTo>
                    <a:pt x="2806057" y="1304586"/>
                  </a:lnTo>
                  <a:lnTo>
                    <a:pt x="2852205" y="1287308"/>
                  </a:lnTo>
                  <a:lnTo>
                    <a:pt x="2896888" y="1269340"/>
                  </a:lnTo>
                  <a:lnTo>
                    <a:pt x="2940061" y="1250701"/>
                  </a:lnTo>
                  <a:lnTo>
                    <a:pt x="2981680" y="1231410"/>
                  </a:lnTo>
                  <a:lnTo>
                    <a:pt x="3021700" y="1211486"/>
                  </a:lnTo>
                  <a:lnTo>
                    <a:pt x="3060078" y="1190949"/>
                  </a:lnTo>
                  <a:lnTo>
                    <a:pt x="3096768" y="1169817"/>
                  </a:lnTo>
                  <a:lnTo>
                    <a:pt x="3131727" y="1148109"/>
                  </a:lnTo>
                  <a:lnTo>
                    <a:pt x="3164911" y="1125846"/>
                  </a:lnTo>
                  <a:lnTo>
                    <a:pt x="3196275" y="1103045"/>
                  </a:lnTo>
                  <a:lnTo>
                    <a:pt x="3253365" y="1055907"/>
                  </a:lnTo>
                  <a:lnTo>
                    <a:pt x="3302644" y="1006850"/>
                  </a:lnTo>
                  <a:lnTo>
                    <a:pt x="3343758" y="956027"/>
                  </a:lnTo>
                  <a:lnTo>
                    <a:pt x="3376353" y="903589"/>
                  </a:lnTo>
                  <a:lnTo>
                    <a:pt x="3400073" y="849691"/>
                  </a:lnTo>
                  <a:lnTo>
                    <a:pt x="3414565" y="794485"/>
                  </a:lnTo>
                  <a:lnTo>
                    <a:pt x="3419475" y="738124"/>
                  </a:lnTo>
                  <a:lnTo>
                    <a:pt x="3418240" y="709810"/>
                  </a:lnTo>
                  <a:lnTo>
                    <a:pt x="3408495" y="654011"/>
                  </a:lnTo>
                  <a:lnTo>
                    <a:pt x="3389344" y="599443"/>
                  </a:lnTo>
                  <a:lnTo>
                    <a:pt x="3361143" y="546260"/>
                  </a:lnTo>
                  <a:lnTo>
                    <a:pt x="3324244" y="494615"/>
                  </a:lnTo>
                  <a:lnTo>
                    <a:pt x="3279003" y="444659"/>
                  </a:lnTo>
                  <a:lnTo>
                    <a:pt x="3225774" y="396547"/>
                  </a:lnTo>
                  <a:lnTo>
                    <a:pt x="3164911" y="350430"/>
                  </a:lnTo>
                  <a:lnTo>
                    <a:pt x="3131727" y="328169"/>
                  </a:lnTo>
                  <a:lnTo>
                    <a:pt x="3096768" y="306463"/>
                  </a:lnTo>
                  <a:lnTo>
                    <a:pt x="3060078" y="285333"/>
                  </a:lnTo>
                  <a:lnTo>
                    <a:pt x="3021700" y="264797"/>
                  </a:lnTo>
                  <a:lnTo>
                    <a:pt x="2981680" y="244876"/>
                  </a:lnTo>
                  <a:lnTo>
                    <a:pt x="2940061" y="225587"/>
                  </a:lnTo>
                  <a:lnTo>
                    <a:pt x="2896888" y="206949"/>
                  </a:lnTo>
                  <a:lnTo>
                    <a:pt x="2852205" y="188983"/>
                  </a:lnTo>
                  <a:lnTo>
                    <a:pt x="2806057" y="171707"/>
                  </a:lnTo>
                  <a:lnTo>
                    <a:pt x="2758487" y="155140"/>
                  </a:lnTo>
                  <a:lnTo>
                    <a:pt x="2709540" y="139302"/>
                  </a:lnTo>
                  <a:lnTo>
                    <a:pt x="2659260" y="124211"/>
                  </a:lnTo>
                  <a:lnTo>
                    <a:pt x="2607692" y="109886"/>
                  </a:lnTo>
                  <a:lnTo>
                    <a:pt x="2554880" y="96347"/>
                  </a:lnTo>
                  <a:lnTo>
                    <a:pt x="2500868" y="83613"/>
                  </a:lnTo>
                  <a:lnTo>
                    <a:pt x="2445700" y="71703"/>
                  </a:lnTo>
                  <a:lnTo>
                    <a:pt x="2389421" y="60636"/>
                  </a:lnTo>
                  <a:lnTo>
                    <a:pt x="2332075" y="50431"/>
                  </a:lnTo>
                  <a:lnTo>
                    <a:pt x="2273707" y="41107"/>
                  </a:lnTo>
                  <a:lnTo>
                    <a:pt x="2214360" y="32683"/>
                  </a:lnTo>
                  <a:lnTo>
                    <a:pt x="2154078" y="25179"/>
                  </a:lnTo>
                  <a:lnTo>
                    <a:pt x="2092907" y="18613"/>
                  </a:lnTo>
                  <a:lnTo>
                    <a:pt x="2030891" y="13005"/>
                  </a:lnTo>
                  <a:lnTo>
                    <a:pt x="1968073" y="8374"/>
                  </a:lnTo>
                  <a:lnTo>
                    <a:pt x="1904498" y="4739"/>
                  </a:lnTo>
                  <a:lnTo>
                    <a:pt x="1840210" y="2119"/>
                  </a:lnTo>
                  <a:lnTo>
                    <a:pt x="1775254" y="532"/>
                  </a:lnTo>
                  <a:lnTo>
                    <a:pt x="1709674" y="0"/>
                  </a:lnTo>
                  <a:close/>
                </a:path>
              </a:pathLst>
            </a:custGeom>
            <a:solidFill>
              <a:srgbClr val="D312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433701" y="5205476"/>
              <a:ext cx="3419475" cy="1476375"/>
            </a:xfrm>
            <a:custGeom>
              <a:rect l="l" t="t" r="r" b="b"/>
              <a:pathLst>
                <a:path w="3419475" h="1476375">
                  <a:moveTo>
                    <a:pt x="0" y="738124"/>
                  </a:moveTo>
                  <a:lnTo>
                    <a:pt x="4908" y="681766"/>
                  </a:lnTo>
                  <a:lnTo>
                    <a:pt x="19398" y="626564"/>
                  </a:lnTo>
                  <a:lnTo>
                    <a:pt x="43114" y="572669"/>
                  </a:lnTo>
                  <a:lnTo>
                    <a:pt x="75704" y="520236"/>
                  </a:lnTo>
                  <a:lnTo>
                    <a:pt x="116812" y="469416"/>
                  </a:lnTo>
                  <a:lnTo>
                    <a:pt x="166085" y="420363"/>
                  </a:lnTo>
                  <a:lnTo>
                    <a:pt x="223168" y="373230"/>
                  </a:lnTo>
                  <a:lnTo>
                    <a:pt x="254528" y="350430"/>
                  </a:lnTo>
                  <a:lnTo>
                    <a:pt x="287707" y="328169"/>
                  </a:lnTo>
                  <a:lnTo>
                    <a:pt x="322662" y="306463"/>
                  </a:lnTo>
                  <a:lnTo>
                    <a:pt x="359348" y="285333"/>
                  </a:lnTo>
                  <a:lnTo>
                    <a:pt x="397722" y="264797"/>
                  </a:lnTo>
                  <a:lnTo>
                    <a:pt x="437737" y="244876"/>
                  </a:lnTo>
                  <a:lnTo>
                    <a:pt x="479352" y="225587"/>
                  </a:lnTo>
                  <a:lnTo>
                    <a:pt x="522520" y="206949"/>
                  </a:lnTo>
                  <a:lnTo>
                    <a:pt x="567199" y="188983"/>
                  </a:lnTo>
                  <a:lnTo>
                    <a:pt x="613343" y="171707"/>
                  </a:lnTo>
                  <a:lnTo>
                    <a:pt x="660908" y="155140"/>
                  </a:lnTo>
                  <a:lnTo>
                    <a:pt x="709851" y="139302"/>
                  </a:lnTo>
                  <a:lnTo>
                    <a:pt x="760126" y="124211"/>
                  </a:lnTo>
                  <a:lnTo>
                    <a:pt x="811690" y="109886"/>
                  </a:lnTo>
                  <a:lnTo>
                    <a:pt x="864499" y="96347"/>
                  </a:lnTo>
                  <a:lnTo>
                    <a:pt x="918507" y="83613"/>
                  </a:lnTo>
                  <a:lnTo>
                    <a:pt x="973671" y="71703"/>
                  </a:lnTo>
                  <a:lnTo>
                    <a:pt x="1029946" y="60636"/>
                  </a:lnTo>
                  <a:lnTo>
                    <a:pt x="1087289" y="50431"/>
                  </a:lnTo>
                  <a:lnTo>
                    <a:pt x="1145655" y="41107"/>
                  </a:lnTo>
                  <a:lnTo>
                    <a:pt x="1204999" y="32683"/>
                  </a:lnTo>
                  <a:lnTo>
                    <a:pt x="1265278" y="25179"/>
                  </a:lnTo>
                  <a:lnTo>
                    <a:pt x="1326446" y="18613"/>
                  </a:lnTo>
                  <a:lnTo>
                    <a:pt x="1388461" y="13005"/>
                  </a:lnTo>
                  <a:lnTo>
                    <a:pt x="1451278" y="8374"/>
                  </a:lnTo>
                  <a:lnTo>
                    <a:pt x="1514851" y="4739"/>
                  </a:lnTo>
                  <a:lnTo>
                    <a:pt x="1579138" y="2119"/>
                  </a:lnTo>
                  <a:lnTo>
                    <a:pt x="1644093" y="532"/>
                  </a:lnTo>
                  <a:lnTo>
                    <a:pt x="1709674" y="0"/>
                  </a:lnTo>
                  <a:lnTo>
                    <a:pt x="1775254" y="532"/>
                  </a:lnTo>
                  <a:lnTo>
                    <a:pt x="1840210" y="2119"/>
                  </a:lnTo>
                  <a:lnTo>
                    <a:pt x="1904498" y="4739"/>
                  </a:lnTo>
                  <a:lnTo>
                    <a:pt x="1968073" y="8374"/>
                  </a:lnTo>
                  <a:lnTo>
                    <a:pt x="2030891" y="13005"/>
                  </a:lnTo>
                  <a:lnTo>
                    <a:pt x="2092907" y="18613"/>
                  </a:lnTo>
                  <a:lnTo>
                    <a:pt x="2154078" y="25179"/>
                  </a:lnTo>
                  <a:lnTo>
                    <a:pt x="2214360" y="32683"/>
                  </a:lnTo>
                  <a:lnTo>
                    <a:pt x="2273707" y="41107"/>
                  </a:lnTo>
                  <a:lnTo>
                    <a:pt x="2332075" y="50431"/>
                  </a:lnTo>
                  <a:lnTo>
                    <a:pt x="2389421" y="60636"/>
                  </a:lnTo>
                  <a:lnTo>
                    <a:pt x="2445700" y="71703"/>
                  </a:lnTo>
                  <a:lnTo>
                    <a:pt x="2500868" y="83613"/>
                  </a:lnTo>
                  <a:lnTo>
                    <a:pt x="2554880" y="96347"/>
                  </a:lnTo>
                  <a:lnTo>
                    <a:pt x="2607692" y="109886"/>
                  </a:lnTo>
                  <a:lnTo>
                    <a:pt x="2659260" y="124211"/>
                  </a:lnTo>
                  <a:lnTo>
                    <a:pt x="2709540" y="139302"/>
                  </a:lnTo>
                  <a:lnTo>
                    <a:pt x="2758487" y="155140"/>
                  </a:lnTo>
                  <a:lnTo>
                    <a:pt x="2806057" y="171707"/>
                  </a:lnTo>
                  <a:lnTo>
                    <a:pt x="2852205" y="188983"/>
                  </a:lnTo>
                  <a:lnTo>
                    <a:pt x="2896888" y="206949"/>
                  </a:lnTo>
                  <a:lnTo>
                    <a:pt x="2940061" y="225587"/>
                  </a:lnTo>
                  <a:lnTo>
                    <a:pt x="2981680" y="244876"/>
                  </a:lnTo>
                  <a:lnTo>
                    <a:pt x="3021700" y="264797"/>
                  </a:lnTo>
                  <a:lnTo>
                    <a:pt x="3060078" y="285333"/>
                  </a:lnTo>
                  <a:lnTo>
                    <a:pt x="3096768" y="306463"/>
                  </a:lnTo>
                  <a:lnTo>
                    <a:pt x="3131727" y="328169"/>
                  </a:lnTo>
                  <a:lnTo>
                    <a:pt x="3164911" y="350430"/>
                  </a:lnTo>
                  <a:lnTo>
                    <a:pt x="3196275" y="373230"/>
                  </a:lnTo>
                  <a:lnTo>
                    <a:pt x="3253365" y="420363"/>
                  </a:lnTo>
                  <a:lnTo>
                    <a:pt x="3302644" y="469416"/>
                  </a:lnTo>
                  <a:lnTo>
                    <a:pt x="3343758" y="520236"/>
                  </a:lnTo>
                  <a:lnTo>
                    <a:pt x="3376353" y="572669"/>
                  </a:lnTo>
                  <a:lnTo>
                    <a:pt x="3400073" y="626564"/>
                  </a:lnTo>
                  <a:lnTo>
                    <a:pt x="3414565" y="681766"/>
                  </a:lnTo>
                  <a:lnTo>
                    <a:pt x="3419475" y="738124"/>
                  </a:lnTo>
                  <a:lnTo>
                    <a:pt x="3418240" y="766439"/>
                  </a:lnTo>
                  <a:lnTo>
                    <a:pt x="3408495" y="822242"/>
                  </a:lnTo>
                  <a:lnTo>
                    <a:pt x="3389344" y="876813"/>
                  </a:lnTo>
                  <a:lnTo>
                    <a:pt x="3361143" y="930000"/>
                  </a:lnTo>
                  <a:lnTo>
                    <a:pt x="3324244" y="981650"/>
                  </a:lnTo>
                  <a:lnTo>
                    <a:pt x="3279003" y="1031609"/>
                  </a:lnTo>
                  <a:lnTo>
                    <a:pt x="3225774" y="1079725"/>
                  </a:lnTo>
                  <a:lnTo>
                    <a:pt x="3164911" y="1125846"/>
                  </a:lnTo>
                  <a:lnTo>
                    <a:pt x="3131727" y="1148109"/>
                  </a:lnTo>
                  <a:lnTo>
                    <a:pt x="3096768" y="1169817"/>
                  </a:lnTo>
                  <a:lnTo>
                    <a:pt x="3060078" y="1190949"/>
                  </a:lnTo>
                  <a:lnTo>
                    <a:pt x="3021700" y="1211486"/>
                  </a:lnTo>
                  <a:lnTo>
                    <a:pt x="2981680" y="1231410"/>
                  </a:lnTo>
                  <a:lnTo>
                    <a:pt x="2940061" y="1250701"/>
                  </a:lnTo>
                  <a:lnTo>
                    <a:pt x="2896888" y="1269340"/>
                  </a:lnTo>
                  <a:lnTo>
                    <a:pt x="2852205" y="1287308"/>
                  </a:lnTo>
                  <a:lnTo>
                    <a:pt x="2806057" y="1304586"/>
                  </a:lnTo>
                  <a:lnTo>
                    <a:pt x="2758487" y="1321154"/>
                  </a:lnTo>
                  <a:lnTo>
                    <a:pt x="2709540" y="1336994"/>
                  </a:lnTo>
                  <a:lnTo>
                    <a:pt x="2659260" y="1352087"/>
                  </a:lnTo>
                  <a:lnTo>
                    <a:pt x="2607692" y="1366413"/>
                  </a:lnTo>
                  <a:lnTo>
                    <a:pt x="2554880" y="1379953"/>
                  </a:lnTo>
                  <a:lnTo>
                    <a:pt x="2500868" y="1392688"/>
                  </a:lnTo>
                  <a:lnTo>
                    <a:pt x="2445700" y="1404600"/>
                  </a:lnTo>
                  <a:lnTo>
                    <a:pt x="2389421" y="1415668"/>
                  </a:lnTo>
                  <a:lnTo>
                    <a:pt x="2332075" y="1425874"/>
                  </a:lnTo>
                  <a:lnTo>
                    <a:pt x="2273707" y="1435199"/>
                  </a:lnTo>
                  <a:lnTo>
                    <a:pt x="2214360" y="1443624"/>
                  </a:lnTo>
                  <a:lnTo>
                    <a:pt x="2154078" y="1451129"/>
                  </a:lnTo>
                  <a:lnTo>
                    <a:pt x="2092907" y="1457695"/>
                  </a:lnTo>
                  <a:lnTo>
                    <a:pt x="2030891" y="1463304"/>
                  </a:lnTo>
                  <a:lnTo>
                    <a:pt x="1968073" y="1467935"/>
                  </a:lnTo>
                  <a:lnTo>
                    <a:pt x="1904498" y="1471571"/>
                  </a:lnTo>
                  <a:lnTo>
                    <a:pt x="1840210" y="1474192"/>
                  </a:lnTo>
                  <a:lnTo>
                    <a:pt x="1775254" y="1475778"/>
                  </a:lnTo>
                  <a:lnTo>
                    <a:pt x="1709674" y="1476311"/>
                  </a:lnTo>
                  <a:lnTo>
                    <a:pt x="1644093" y="1475778"/>
                  </a:lnTo>
                  <a:lnTo>
                    <a:pt x="1579138" y="1474192"/>
                  </a:lnTo>
                  <a:lnTo>
                    <a:pt x="1514851" y="1471571"/>
                  </a:lnTo>
                  <a:lnTo>
                    <a:pt x="1451278" y="1467935"/>
                  </a:lnTo>
                  <a:lnTo>
                    <a:pt x="1388461" y="1463304"/>
                  </a:lnTo>
                  <a:lnTo>
                    <a:pt x="1326446" y="1457695"/>
                  </a:lnTo>
                  <a:lnTo>
                    <a:pt x="1265278" y="1451129"/>
                  </a:lnTo>
                  <a:lnTo>
                    <a:pt x="1204999" y="1443624"/>
                  </a:lnTo>
                  <a:lnTo>
                    <a:pt x="1145655" y="1435199"/>
                  </a:lnTo>
                  <a:lnTo>
                    <a:pt x="1087289" y="1425874"/>
                  </a:lnTo>
                  <a:lnTo>
                    <a:pt x="1029946" y="1415668"/>
                  </a:lnTo>
                  <a:lnTo>
                    <a:pt x="973671" y="1404600"/>
                  </a:lnTo>
                  <a:lnTo>
                    <a:pt x="918507" y="1392688"/>
                  </a:lnTo>
                  <a:lnTo>
                    <a:pt x="864499" y="1379953"/>
                  </a:lnTo>
                  <a:lnTo>
                    <a:pt x="811690" y="1366413"/>
                  </a:lnTo>
                  <a:lnTo>
                    <a:pt x="760126" y="1352087"/>
                  </a:lnTo>
                  <a:lnTo>
                    <a:pt x="709851" y="1336994"/>
                  </a:lnTo>
                  <a:lnTo>
                    <a:pt x="660908" y="1321154"/>
                  </a:lnTo>
                  <a:lnTo>
                    <a:pt x="613343" y="1304586"/>
                  </a:lnTo>
                  <a:lnTo>
                    <a:pt x="567199" y="1287308"/>
                  </a:lnTo>
                  <a:lnTo>
                    <a:pt x="522520" y="1269340"/>
                  </a:lnTo>
                  <a:lnTo>
                    <a:pt x="479352" y="1250701"/>
                  </a:lnTo>
                  <a:lnTo>
                    <a:pt x="437737" y="1231410"/>
                  </a:lnTo>
                  <a:lnTo>
                    <a:pt x="397722" y="1211486"/>
                  </a:lnTo>
                  <a:lnTo>
                    <a:pt x="359348" y="1190949"/>
                  </a:lnTo>
                  <a:lnTo>
                    <a:pt x="322662" y="1169817"/>
                  </a:lnTo>
                  <a:lnTo>
                    <a:pt x="287707" y="1148109"/>
                  </a:lnTo>
                  <a:lnTo>
                    <a:pt x="254528" y="1125846"/>
                  </a:lnTo>
                  <a:lnTo>
                    <a:pt x="223168" y="1103045"/>
                  </a:lnTo>
                  <a:lnTo>
                    <a:pt x="166085" y="1055907"/>
                  </a:lnTo>
                  <a:lnTo>
                    <a:pt x="116812" y="1006850"/>
                  </a:lnTo>
                  <a:lnTo>
                    <a:pt x="75704" y="956027"/>
                  </a:lnTo>
                  <a:lnTo>
                    <a:pt x="43114" y="903589"/>
                  </a:lnTo>
                  <a:lnTo>
                    <a:pt x="19398" y="849691"/>
                  </a:lnTo>
                  <a:lnTo>
                    <a:pt x="4908" y="794485"/>
                  </a:lnTo>
                  <a:lnTo>
                    <a:pt x="0" y="738124"/>
                  </a:lnTo>
                  <a:close/>
                </a:path>
              </a:pathLst>
            </a:custGeom>
            <a:ln w="12700">
              <a:solidFill>
                <a:srgbClr val="017C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2474595" y="1386141"/>
            <a:ext cx="2192020" cy="64008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5080" indent="142875">
              <a:lnSpc>
                <a:spcPct val="100000"/>
              </a:lnSpc>
              <a:spcBef>
                <a:spcPts val="125"/>
              </a:spcBef>
            </a:pP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«</a:t>
            </a:r>
            <a:r>
              <a:rPr sz="2000" b="1" i="1" spc="-85">
                <a:solidFill>
                  <a:srgbClr val="F1F1F1"/>
                </a:solidFill>
                <a:latin typeface="Times New Roman"/>
                <a:cs typeface="Times New Roman"/>
              </a:rPr>
              <a:t>Г</a:t>
            </a: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ор</a:t>
            </a:r>
            <a:r>
              <a:rPr sz="2000" b="1" i="1" spc="15">
                <a:solidFill>
                  <a:srgbClr val="F1F1F1"/>
                </a:solidFill>
                <a:latin typeface="Times New Roman"/>
                <a:cs typeface="Times New Roman"/>
              </a:rPr>
              <a:t>еть</a:t>
            </a:r>
            <a:r>
              <a:rPr sz="2000" b="1" i="1" spc="-229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2000" b="1" i="1" spc="-65">
                <a:solidFill>
                  <a:srgbClr val="F1F1F1"/>
                </a:solidFill>
                <a:latin typeface="Times New Roman"/>
                <a:cs typeface="Times New Roman"/>
              </a:rPr>
              <a:t>с</a:t>
            </a:r>
            <a:r>
              <a:rPr sz="2000" b="1" i="1" spc="45">
                <a:solidFill>
                  <a:srgbClr val="F1F1F1"/>
                </a:solidFill>
                <a:latin typeface="Times New Roman"/>
                <a:cs typeface="Times New Roman"/>
              </a:rPr>
              <a:t>амо</a:t>
            </a:r>
            <a:r>
              <a:rPr sz="2000" b="1" i="1" spc="15">
                <a:solidFill>
                  <a:srgbClr val="F1F1F1"/>
                </a:solidFill>
                <a:latin typeface="Times New Roman"/>
                <a:cs typeface="Times New Roman"/>
              </a:rPr>
              <a:t>й</a:t>
            </a:r>
            <a:r>
              <a:rPr sz="2000" b="1" i="1" spc="-204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2000" b="1" i="1" spc="5">
                <a:solidFill>
                  <a:srgbClr val="F1F1F1"/>
                </a:solidFill>
                <a:latin typeface="Times New Roman"/>
                <a:cs typeface="Times New Roman"/>
              </a:rPr>
              <a:t>и  </a:t>
            </a: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заж</a:t>
            </a:r>
            <a:r>
              <a:rPr sz="2000" b="1" i="1" spc="5">
                <a:solidFill>
                  <a:srgbClr val="F1F1F1"/>
                </a:solidFill>
                <a:latin typeface="Times New Roman"/>
                <a:cs typeface="Times New Roman"/>
              </a:rPr>
              <a:t>иг</a:t>
            </a: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а</a:t>
            </a:r>
            <a:r>
              <a:rPr sz="2000" b="1" i="1" spc="15">
                <a:solidFill>
                  <a:srgbClr val="F1F1F1"/>
                </a:solidFill>
                <a:latin typeface="Times New Roman"/>
                <a:cs typeface="Times New Roman"/>
              </a:rPr>
              <a:t>ть</a:t>
            </a:r>
            <a:r>
              <a:rPr sz="2000" b="1" i="1" spc="-229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2000" b="1" i="1" spc="-25">
                <a:solidFill>
                  <a:srgbClr val="F1F1F1"/>
                </a:solidFill>
                <a:latin typeface="Times New Roman"/>
                <a:cs typeface="Times New Roman"/>
              </a:rPr>
              <a:t>д</a:t>
            </a: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р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уги</a:t>
            </a: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х</a:t>
            </a:r>
            <a:r>
              <a:rPr sz="2000" b="1" i="1" spc="-105">
                <a:solidFill>
                  <a:srgbClr val="F1F1F1"/>
                </a:solidFill>
                <a:latin typeface="Times New Roman"/>
                <a:cs typeface="Times New Roman"/>
              </a:rPr>
              <a:t>!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»</a:t>
            </a:r>
            <a:endParaRPr sz="2000">
              <a:latin typeface="Times New Roman"/>
              <a:cs typeface="Times New Roman" panose="02020603050405020304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835275" y="5582920"/>
            <a:ext cx="2670810" cy="64008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79375">
              <a:lnSpc>
                <a:spcPct val="100000"/>
              </a:lnSpc>
              <a:spcBef>
                <a:spcPts val="125"/>
              </a:spcBef>
            </a:pPr>
            <a:r>
              <a:rPr sz="2000" b="1" i="1" spc="45">
                <a:solidFill>
                  <a:srgbClr val="F1F1F1"/>
                </a:solidFill>
                <a:latin typeface="Times New Roman"/>
                <a:cs typeface="Times New Roman"/>
              </a:rPr>
              <a:t>«</a:t>
            </a:r>
            <a:r>
              <a:rPr sz="2000" b="1" i="1" spc="-25">
                <a:solidFill>
                  <a:srgbClr val="F1F1F1"/>
                </a:solidFill>
                <a:latin typeface="Times New Roman"/>
                <a:cs typeface="Times New Roman"/>
              </a:rPr>
              <a:t>Т</a:t>
            </a:r>
            <a:r>
              <a:rPr sz="2000" b="1" i="1">
                <a:solidFill>
                  <a:srgbClr val="F1F1F1"/>
                </a:solidFill>
                <a:latin typeface="Times New Roman"/>
                <a:cs typeface="Times New Roman"/>
              </a:rPr>
              <a:t>в</a:t>
            </a: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ор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и</a:t>
            </a:r>
            <a:r>
              <a:rPr sz="2000" b="1" i="1" spc="-60">
                <a:solidFill>
                  <a:srgbClr val="F1F1F1"/>
                </a:solidFill>
                <a:latin typeface="Times New Roman"/>
                <a:cs typeface="Times New Roman"/>
              </a:rPr>
              <a:t>т</a:t>
            </a:r>
            <a:r>
              <a:rPr sz="2000" b="1" i="1" spc="-20">
                <a:solidFill>
                  <a:srgbClr val="F1F1F1"/>
                </a:solidFill>
                <a:latin typeface="Times New Roman"/>
                <a:cs typeface="Times New Roman"/>
              </a:rPr>
              <a:t>ь</a:t>
            </a:r>
            <a:r>
              <a:rPr sz="2000" b="1" i="1" spc="5">
                <a:solidFill>
                  <a:srgbClr val="F1F1F1"/>
                </a:solidFill>
                <a:latin typeface="Times New Roman"/>
                <a:cs typeface="Times New Roman"/>
              </a:rPr>
              <a:t>,</a:t>
            </a:r>
            <a:r>
              <a:rPr sz="2000" b="1" i="1" spc="-18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п</a:t>
            </a: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ро</a:t>
            </a:r>
            <a:r>
              <a:rPr sz="2000" b="1" i="1" spc="-30">
                <a:solidFill>
                  <a:srgbClr val="F1F1F1"/>
                </a:solidFill>
                <a:latin typeface="Times New Roman"/>
                <a:cs typeface="Times New Roman"/>
              </a:rPr>
              <a:t>б</a:t>
            </a: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2000" b="1" i="1">
                <a:solidFill>
                  <a:srgbClr val="F1F1F1"/>
                </a:solidFill>
                <a:latin typeface="Times New Roman"/>
                <a:cs typeface="Times New Roman"/>
              </a:rPr>
              <a:t>в</a:t>
            </a: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а</a:t>
            </a:r>
            <a:r>
              <a:rPr sz="2000" b="1" i="1" spc="-60">
                <a:solidFill>
                  <a:srgbClr val="F1F1F1"/>
                </a:solidFill>
                <a:latin typeface="Times New Roman"/>
                <a:cs typeface="Times New Roman"/>
              </a:rPr>
              <a:t>т</a:t>
            </a:r>
            <a:r>
              <a:rPr sz="2000" b="1" i="1" spc="-20">
                <a:solidFill>
                  <a:srgbClr val="F1F1F1"/>
                </a:solidFill>
                <a:latin typeface="Times New Roman"/>
                <a:cs typeface="Times New Roman"/>
              </a:rPr>
              <a:t>ь</a:t>
            </a:r>
            <a:r>
              <a:rPr sz="2000" b="1" i="1" spc="5">
                <a:solidFill>
                  <a:srgbClr val="F1F1F1"/>
                </a:solidFill>
                <a:latin typeface="Times New Roman"/>
                <a:cs typeface="Times New Roman"/>
              </a:rPr>
              <a:t>,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ис</a:t>
            </a:r>
            <a:r>
              <a:rPr sz="2000" b="1" i="1" spc="-45">
                <a:solidFill>
                  <a:srgbClr val="F1F1F1"/>
                </a:solidFill>
                <a:latin typeface="Times New Roman"/>
                <a:cs typeface="Times New Roman"/>
              </a:rPr>
              <a:t>к</a:t>
            </a:r>
            <a:r>
              <a:rPr sz="2000" b="1" i="1" spc="45">
                <a:solidFill>
                  <a:srgbClr val="F1F1F1"/>
                </a:solidFill>
                <a:latin typeface="Times New Roman"/>
                <a:cs typeface="Times New Roman"/>
              </a:rPr>
              <a:t>а</a:t>
            </a:r>
            <a:r>
              <a:rPr sz="2000" b="1" i="1" spc="15">
                <a:solidFill>
                  <a:srgbClr val="F1F1F1"/>
                </a:solidFill>
                <a:latin typeface="Times New Roman"/>
                <a:cs typeface="Times New Roman"/>
              </a:rPr>
              <a:t>ть</a:t>
            </a:r>
            <a:r>
              <a:rPr sz="2000" b="1" i="1" spc="-15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2000" b="1" i="1" spc="15">
                <a:solidFill>
                  <a:srgbClr val="F1F1F1"/>
                </a:solidFill>
                <a:latin typeface="Times New Roman"/>
                <a:cs typeface="Times New Roman"/>
              </a:rPr>
              <a:t>и</a:t>
            </a:r>
            <a:r>
              <a:rPr sz="2000" b="1" i="1" spc="2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раз</a:t>
            </a:r>
            <a:r>
              <a:rPr sz="2000" b="1" i="1">
                <a:solidFill>
                  <a:srgbClr val="F1F1F1"/>
                </a:solidFill>
                <a:latin typeface="Times New Roman"/>
                <a:cs typeface="Times New Roman"/>
              </a:rPr>
              <a:t>в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и</a:t>
            </a:r>
            <a:r>
              <a:rPr sz="2000" b="1" i="1">
                <a:solidFill>
                  <a:srgbClr val="F1F1F1"/>
                </a:solidFill>
                <a:latin typeface="Times New Roman"/>
                <a:cs typeface="Times New Roman"/>
              </a:rPr>
              <a:t>в</a:t>
            </a:r>
            <a:r>
              <a:rPr sz="2000" b="1" i="1" spc="-30">
                <a:solidFill>
                  <a:srgbClr val="F1F1F1"/>
                </a:solidFill>
                <a:latin typeface="Times New Roman"/>
                <a:cs typeface="Times New Roman"/>
              </a:rPr>
              <a:t>а</a:t>
            </a:r>
            <a:r>
              <a:rPr sz="2000" b="1" i="1" spc="20">
                <a:solidFill>
                  <a:srgbClr val="F1F1F1"/>
                </a:solidFill>
                <a:latin typeface="Times New Roman"/>
                <a:cs typeface="Times New Roman"/>
              </a:rPr>
              <a:t>т</a:t>
            </a:r>
            <a:r>
              <a:rPr sz="2000" b="1" i="1" spc="-25">
                <a:solidFill>
                  <a:srgbClr val="F1F1F1"/>
                </a:solidFill>
                <a:latin typeface="Times New Roman"/>
                <a:cs typeface="Times New Roman"/>
              </a:rPr>
              <a:t>ь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с</a:t>
            </a:r>
            <a:r>
              <a:rPr sz="2000" b="1" i="1" spc="35">
                <a:solidFill>
                  <a:srgbClr val="F1F1F1"/>
                </a:solidFill>
                <a:latin typeface="Times New Roman"/>
                <a:cs typeface="Times New Roman"/>
              </a:rPr>
              <a:t>я</a:t>
            </a:r>
            <a:r>
              <a:rPr sz="2000" b="1" i="1" spc="15">
                <a:solidFill>
                  <a:srgbClr val="F1F1F1"/>
                </a:solidFill>
                <a:latin typeface="Times New Roman"/>
                <a:cs typeface="Times New Roman"/>
              </a:rPr>
              <a:t>»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183639" y="3334702"/>
            <a:ext cx="2919730" cy="125031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25"/>
              </a:spcBef>
            </a:pPr>
            <a:r>
              <a:rPr sz="2000" b="1" i="1" spc="15">
                <a:solidFill>
                  <a:srgbClr val="F1F1F1"/>
                </a:solidFill>
                <a:latin typeface="Times New Roman"/>
                <a:cs typeface="Times New Roman"/>
              </a:rPr>
              <a:t>Не</a:t>
            </a:r>
            <a:r>
              <a:rPr sz="2000" b="1" i="1" spc="-5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2000" b="1" i="1">
                <a:solidFill>
                  <a:srgbClr val="F1F1F1"/>
                </a:solidFill>
                <a:latin typeface="Times New Roman"/>
                <a:cs typeface="Times New Roman"/>
              </a:rPr>
              <a:t>в</a:t>
            </a: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спит</a:t>
            </a:r>
            <a:r>
              <a:rPr sz="2000" b="1" i="1" spc="30">
                <a:solidFill>
                  <a:srgbClr val="F1F1F1"/>
                </a:solidFill>
                <a:latin typeface="Times New Roman"/>
                <a:cs typeface="Times New Roman"/>
              </a:rPr>
              <a:t>ы</a:t>
            </a:r>
            <a:r>
              <a:rPr sz="2000" b="1" i="1">
                <a:solidFill>
                  <a:srgbClr val="F1F1F1"/>
                </a:solidFill>
                <a:latin typeface="Times New Roman"/>
                <a:cs typeface="Times New Roman"/>
              </a:rPr>
              <a:t>в</a:t>
            </a: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а</a:t>
            </a:r>
            <a:r>
              <a:rPr sz="2000" b="1" i="1" spc="-65">
                <a:solidFill>
                  <a:srgbClr val="F1F1F1"/>
                </a:solidFill>
                <a:latin typeface="Times New Roman"/>
                <a:cs typeface="Times New Roman"/>
              </a:rPr>
              <a:t>й</a:t>
            </a:r>
            <a:r>
              <a:rPr sz="2000" b="1" i="1" spc="15">
                <a:solidFill>
                  <a:srgbClr val="F1F1F1"/>
                </a:solidFill>
                <a:latin typeface="Times New Roman"/>
                <a:cs typeface="Times New Roman"/>
              </a:rPr>
              <a:t>те</a:t>
            </a:r>
            <a:r>
              <a:rPr sz="2000" b="1" i="1" spc="-204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2000" b="1" i="1" spc="-25">
                <a:solidFill>
                  <a:srgbClr val="F1F1F1"/>
                </a:solidFill>
                <a:latin typeface="Times New Roman"/>
                <a:cs typeface="Times New Roman"/>
              </a:rPr>
              <a:t>д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етей,  </a:t>
            </a: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н</a:t>
            </a:r>
            <a:r>
              <a:rPr sz="2000" b="1" i="1" spc="15">
                <a:solidFill>
                  <a:srgbClr val="F1F1F1"/>
                </a:solidFill>
                <a:latin typeface="Times New Roman"/>
                <a:cs typeface="Times New Roman"/>
              </a:rPr>
              <a:t>и</a:t>
            </a:r>
            <a:r>
              <a:rPr sz="2000" b="1" i="1" spc="-5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2000" b="1" i="1">
                <a:solidFill>
                  <a:srgbClr val="F1F1F1"/>
                </a:solidFill>
                <a:latin typeface="Times New Roman"/>
                <a:cs typeface="Times New Roman"/>
              </a:rPr>
              <a:t>в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се</a:t>
            </a:r>
            <a:r>
              <a:rPr sz="2000" b="1" i="1" spc="-12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ра</a:t>
            </a:r>
            <a:r>
              <a:rPr sz="2000" b="1" i="1">
                <a:solidFill>
                  <a:srgbClr val="F1F1F1"/>
                </a:solidFill>
                <a:latin typeface="Times New Roman"/>
                <a:cs typeface="Times New Roman"/>
              </a:rPr>
              <a:t>в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но</a:t>
            </a:r>
            <a:r>
              <a:rPr sz="2000" b="1" i="1" spc="-17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2000" b="1" i="1" spc="-30">
                <a:solidFill>
                  <a:srgbClr val="F1F1F1"/>
                </a:solidFill>
                <a:latin typeface="Times New Roman"/>
                <a:cs typeface="Times New Roman"/>
              </a:rPr>
              <a:t>б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у</a:t>
            </a:r>
            <a:r>
              <a:rPr sz="2000" b="1" i="1" spc="-25">
                <a:solidFill>
                  <a:srgbClr val="F1F1F1"/>
                </a:solidFill>
                <a:latin typeface="Times New Roman"/>
                <a:cs typeface="Times New Roman"/>
              </a:rPr>
              <a:t>д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ут  п</a:t>
            </a:r>
            <a:r>
              <a:rPr sz="2000" b="1" i="1" spc="-30">
                <a:solidFill>
                  <a:srgbClr val="F1F1F1"/>
                </a:solidFill>
                <a:latin typeface="Times New Roman"/>
                <a:cs typeface="Times New Roman"/>
              </a:rPr>
              <a:t>охо</a:t>
            </a:r>
            <a:r>
              <a:rPr sz="2000" b="1" i="1" spc="45">
                <a:solidFill>
                  <a:srgbClr val="F1F1F1"/>
                </a:solidFill>
                <a:latin typeface="Times New Roman"/>
                <a:cs typeface="Times New Roman"/>
              </a:rPr>
              <a:t>ж</a:t>
            </a:r>
            <a:r>
              <a:rPr sz="2000" b="1" i="1" spc="15">
                <a:solidFill>
                  <a:srgbClr val="F1F1F1"/>
                </a:solidFill>
                <a:latin typeface="Times New Roman"/>
                <a:cs typeface="Times New Roman"/>
              </a:rPr>
              <a:t>и</a:t>
            </a:r>
            <a:r>
              <a:rPr sz="2000" b="1" i="1" spc="-13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на</a:t>
            </a:r>
            <a:r>
              <a:rPr sz="2000" b="1" i="1" spc="-1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в</a:t>
            </a: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а</a:t>
            </a:r>
            <a:r>
              <a:rPr sz="2000" b="1" i="1" spc="5">
                <a:solidFill>
                  <a:srgbClr val="F1F1F1"/>
                </a:solidFill>
                <a:latin typeface="Times New Roman"/>
                <a:cs typeface="Times New Roman"/>
              </a:rPr>
              <a:t>с.</a:t>
            </a:r>
            <a:endParaRPr sz="2000">
              <a:latin typeface="Times New Roman"/>
              <a:cs typeface="Times New Roman"/>
            </a:endParaRPr>
          </a:p>
          <a:p>
            <a:pPr marL="15240" algn="ctr">
              <a:lnSpc>
                <a:spcPct val="100000"/>
              </a:lnSpc>
              <a:spcBef>
                <a:spcPts val="10"/>
              </a:spcBef>
            </a:pPr>
            <a:r>
              <a:rPr sz="2000" b="1" i="1" spc="15">
                <a:solidFill>
                  <a:srgbClr val="F1F1F1"/>
                </a:solidFill>
                <a:latin typeface="Times New Roman"/>
                <a:cs typeface="Times New Roman"/>
              </a:rPr>
              <a:t>В</a:t>
            </a: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спит</a:t>
            </a:r>
            <a:r>
              <a:rPr sz="2000" b="1" i="1" spc="30">
                <a:solidFill>
                  <a:srgbClr val="F1F1F1"/>
                </a:solidFill>
                <a:latin typeface="Times New Roman"/>
                <a:cs typeface="Times New Roman"/>
              </a:rPr>
              <a:t>ы</a:t>
            </a:r>
            <a:r>
              <a:rPr sz="2000" b="1" i="1">
                <a:solidFill>
                  <a:srgbClr val="F1F1F1"/>
                </a:solidFill>
                <a:latin typeface="Times New Roman"/>
                <a:cs typeface="Times New Roman"/>
              </a:rPr>
              <a:t>в</a:t>
            </a:r>
            <a:r>
              <a:rPr sz="2000" b="1" i="1" spc="40">
                <a:solidFill>
                  <a:srgbClr val="F1F1F1"/>
                </a:solidFill>
                <a:latin typeface="Times New Roman"/>
                <a:cs typeface="Times New Roman"/>
              </a:rPr>
              <a:t>а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й</a:t>
            </a:r>
            <a:r>
              <a:rPr sz="2000" b="1" i="1" spc="-60">
                <a:solidFill>
                  <a:srgbClr val="F1F1F1"/>
                </a:solidFill>
                <a:latin typeface="Times New Roman"/>
                <a:cs typeface="Times New Roman"/>
              </a:rPr>
              <a:t>т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е</a:t>
            </a:r>
            <a:r>
              <a:rPr sz="2000" b="1" i="1" spc="-20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2000" b="1" i="1" spc="10">
                <a:solidFill>
                  <a:srgbClr val="F1F1F1"/>
                </a:solidFill>
                <a:latin typeface="Times New Roman"/>
                <a:cs typeface="Times New Roman"/>
              </a:rPr>
              <a:t>се</a:t>
            </a:r>
            <a:r>
              <a:rPr sz="2000" b="1" i="1" spc="-105">
                <a:solidFill>
                  <a:srgbClr val="F1F1F1"/>
                </a:solidFill>
                <a:latin typeface="Times New Roman"/>
                <a:cs typeface="Times New Roman"/>
              </a:rPr>
              <a:t>б</a:t>
            </a:r>
            <a:r>
              <a:rPr sz="2000" b="1" i="1" spc="5">
                <a:solidFill>
                  <a:srgbClr val="F1F1F1"/>
                </a:solidFill>
                <a:latin typeface="Times New Roman"/>
                <a:cs typeface="Times New Roman"/>
              </a:rPr>
              <a:t>я!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32636" y="54673"/>
            <a:ext cx="4547870" cy="6013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46990" algn="ctr">
              <a:lnSpc>
                <a:spcPts val="2250"/>
              </a:lnSpc>
              <a:spcBef>
                <a:spcPts val="125"/>
              </a:spcBef>
            </a:pPr>
            <a:r>
              <a:rPr sz="2000" spc="20">
                <a:solidFill>
                  <a:srgbClr val="D3127D"/>
                </a:solidFill>
              </a:rPr>
              <a:t>О</a:t>
            </a:r>
            <a:r>
              <a:rPr sz="2000" spc="40">
                <a:solidFill>
                  <a:srgbClr val="D3127D"/>
                </a:solidFill>
              </a:rPr>
              <a:t>б</a:t>
            </a:r>
            <a:r>
              <a:rPr sz="2000" spc="-45">
                <a:solidFill>
                  <a:srgbClr val="D3127D"/>
                </a:solidFill>
              </a:rPr>
              <a:t>щ</a:t>
            </a:r>
            <a:r>
              <a:rPr sz="2000" spc="45">
                <a:solidFill>
                  <a:srgbClr val="D3127D"/>
                </a:solidFill>
              </a:rPr>
              <a:t>и</a:t>
            </a:r>
            <a:r>
              <a:rPr sz="2000" spc="10">
                <a:solidFill>
                  <a:srgbClr val="D3127D"/>
                </a:solidFill>
              </a:rPr>
              <a:t>е</a:t>
            </a:r>
            <a:r>
              <a:rPr sz="2000" spc="-125">
                <a:solidFill>
                  <a:srgbClr val="D3127D"/>
                </a:solidFill>
              </a:rPr>
              <a:t> </a:t>
            </a:r>
            <a:r>
              <a:rPr sz="2000" spc="10">
                <a:solidFill>
                  <a:srgbClr val="D3127D"/>
                </a:solidFill>
              </a:rPr>
              <a:t>с</a:t>
            </a:r>
            <a:r>
              <a:rPr sz="2000" spc="35">
                <a:solidFill>
                  <a:srgbClr val="D3127D"/>
                </a:solidFill>
              </a:rPr>
              <a:t>в</a:t>
            </a:r>
            <a:r>
              <a:rPr sz="2000" spc="10">
                <a:solidFill>
                  <a:srgbClr val="D3127D"/>
                </a:solidFill>
              </a:rPr>
              <a:t>е</a:t>
            </a:r>
            <a:r>
              <a:rPr sz="2000" spc="30">
                <a:solidFill>
                  <a:srgbClr val="D3127D"/>
                </a:solidFill>
              </a:rPr>
              <a:t>д</a:t>
            </a:r>
            <a:r>
              <a:rPr sz="2000" spc="10">
                <a:solidFill>
                  <a:srgbClr val="D3127D"/>
                </a:solidFill>
              </a:rPr>
              <a:t>е</a:t>
            </a:r>
            <a:r>
              <a:rPr sz="2000" spc="45">
                <a:solidFill>
                  <a:srgbClr val="D3127D"/>
                </a:solidFill>
              </a:rPr>
              <a:t>ни</a:t>
            </a:r>
            <a:r>
              <a:rPr sz="2000" spc="10">
                <a:solidFill>
                  <a:srgbClr val="D3127D"/>
                </a:solidFill>
              </a:rPr>
              <a:t>я</a:t>
            </a:r>
            <a:endParaRPr sz="2000"/>
          </a:p>
          <a:p>
            <a:pPr algn="ctr">
              <a:lnSpc>
                <a:spcPts val="2250"/>
              </a:lnSpc>
            </a:pPr>
            <a:r>
              <a:rPr sz="2000" spc="45">
                <a:solidFill>
                  <a:srgbClr val="D3127D"/>
                </a:solidFill>
              </a:rPr>
              <a:t>о</a:t>
            </a:r>
            <a:r>
              <a:rPr sz="2000" spc="10">
                <a:solidFill>
                  <a:srgbClr val="D3127D"/>
                </a:solidFill>
              </a:rPr>
              <a:t>б</a:t>
            </a:r>
            <a:r>
              <a:rPr sz="2000" spc="-90">
                <a:solidFill>
                  <a:srgbClr val="D3127D"/>
                </a:solidFill>
              </a:rPr>
              <a:t> </a:t>
            </a:r>
            <a:r>
              <a:rPr sz="2000" spc="-30">
                <a:solidFill>
                  <a:srgbClr val="D3127D"/>
                </a:solidFill>
              </a:rPr>
              <a:t>у</a:t>
            </a:r>
            <a:r>
              <a:rPr sz="2000" spc="-5">
                <a:solidFill>
                  <a:srgbClr val="D3127D"/>
                </a:solidFill>
              </a:rPr>
              <a:t>ч</a:t>
            </a:r>
            <a:r>
              <a:rPr sz="2000" spc="40">
                <a:solidFill>
                  <a:srgbClr val="D3127D"/>
                </a:solidFill>
              </a:rPr>
              <a:t>а</a:t>
            </a:r>
            <a:r>
              <a:rPr sz="2000" spc="10">
                <a:solidFill>
                  <a:srgbClr val="D3127D"/>
                </a:solidFill>
              </a:rPr>
              <a:t>с</a:t>
            </a:r>
            <a:r>
              <a:rPr sz="2000" spc="-85">
                <a:solidFill>
                  <a:srgbClr val="D3127D"/>
                </a:solidFill>
              </a:rPr>
              <a:t>т</a:t>
            </a:r>
            <a:r>
              <a:rPr sz="2000" spc="45">
                <a:solidFill>
                  <a:srgbClr val="D3127D"/>
                </a:solidFill>
              </a:rPr>
              <a:t>ни</a:t>
            </a:r>
            <a:r>
              <a:rPr sz="2000" spc="-30">
                <a:solidFill>
                  <a:srgbClr val="D3127D"/>
                </a:solidFill>
              </a:rPr>
              <a:t>к</a:t>
            </a:r>
            <a:r>
              <a:rPr sz="2000" spc="10">
                <a:solidFill>
                  <a:srgbClr val="D3127D"/>
                </a:solidFill>
              </a:rPr>
              <a:t>е</a:t>
            </a:r>
            <a:r>
              <a:rPr sz="2000" spc="-40">
                <a:solidFill>
                  <a:srgbClr val="D3127D"/>
                </a:solidFill>
              </a:rPr>
              <a:t> </a:t>
            </a:r>
            <a:r>
              <a:rPr sz="2000" spc="10">
                <a:solidFill>
                  <a:srgbClr val="D3127D"/>
                </a:solidFill>
              </a:rPr>
              <a:t>Всер</a:t>
            </a:r>
            <a:r>
              <a:rPr sz="2000" spc="35">
                <a:solidFill>
                  <a:srgbClr val="D3127D"/>
                </a:solidFill>
              </a:rPr>
              <a:t>о</a:t>
            </a:r>
            <a:r>
              <a:rPr sz="2000" spc="10">
                <a:solidFill>
                  <a:srgbClr val="D3127D"/>
                </a:solidFill>
              </a:rPr>
              <a:t>сс</a:t>
            </a:r>
            <a:r>
              <a:rPr sz="2000" spc="45">
                <a:solidFill>
                  <a:srgbClr val="D3127D"/>
                </a:solidFill>
              </a:rPr>
              <a:t>ий</a:t>
            </a:r>
            <a:r>
              <a:rPr sz="2000" spc="10">
                <a:solidFill>
                  <a:srgbClr val="D3127D"/>
                </a:solidFill>
              </a:rPr>
              <a:t>с</a:t>
            </a:r>
            <a:r>
              <a:rPr sz="2000" spc="-30">
                <a:solidFill>
                  <a:srgbClr val="D3127D"/>
                </a:solidFill>
              </a:rPr>
              <a:t>ко</a:t>
            </a:r>
            <a:r>
              <a:rPr sz="2000" spc="-90">
                <a:solidFill>
                  <a:srgbClr val="D3127D"/>
                </a:solidFill>
              </a:rPr>
              <a:t>г</a:t>
            </a:r>
            <a:r>
              <a:rPr sz="2000" spc="10">
                <a:solidFill>
                  <a:srgbClr val="D3127D"/>
                </a:solidFill>
              </a:rPr>
              <a:t>о</a:t>
            </a:r>
            <a:r>
              <a:rPr sz="2000" spc="-150">
                <a:solidFill>
                  <a:srgbClr val="D3127D"/>
                </a:solidFill>
              </a:rPr>
              <a:t> </a:t>
            </a:r>
            <a:r>
              <a:rPr sz="2000" spc="45">
                <a:solidFill>
                  <a:srgbClr val="D3127D"/>
                </a:solidFill>
              </a:rPr>
              <a:t>кон</a:t>
            </a:r>
            <a:r>
              <a:rPr sz="2000" spc="-30">
                <a:solidFill>
                  <a:srgbClr val="D3127D"/>
                </a:solidFill>
              </a:rPr>
              <a:t>ку</a:t>
            </a:r>
            <a:r>
              <a:rPr sz="2000" spc="5">
                <a:solidFill>
                  <a:srgbClr val="D3127D"/>
                </a:solidFill>
              </a:rPr>
              <a:t>рса</a:t>
            </a:r>
            <a:endParaRPr sz="2000"/>
          </a:p>
        </p:txBody>
      </p:sp>
      <p:sp>
        <p:nvSpPr>
          <p:cNvPr id="3" name="object 3"/>
          <p:cNvSpPr txBox="1"/>
          <p:nvPr/>
        </p:nvSpPr>
        <p:spPr>
          <a:xfrm>
            <a:off x="1535792" y="722312"/>
            <a:ext cx="5019403" cy="529771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R="195580" algn="ctr">
              <a:lnSpc>
                <a:spcPct val="100000"/>
              </a:lnSpc>
              <a:spcBef>
                <a:spcPts val="125"/>
              </a:spcBef>
            </a:pPr>
            <a:r>
              <a:rPr sz="2000" b="1" i="1" spc="45">
                <a:solidFill>
                  <a:srgbClr val="D3127D"/>
                </a:solidFill>
                <a:latin typeface="Times New Roman"/>
                <a:cs typeface="Times New Roman"/>
              </a:rPr>
              <a:t>«</a:t>
            </a:r>
            <a:r>
              <a:rPr sz="2000" b="1" spc="20">
                <a:solidFill>
                  <a:srgbClr val="D3127D"/>
                </a:solidFill>
                <a:latin typeface="Times New Roman"/>
                <a:cs typeface="Times New Roman"/>
              </a:rPr>
              <a:t>Н</a:t>
            </a:r>
            <a:r>
              <a:rPr sz="2000" b="1" spc="40">
                <a:solidFill>
                  <a:srgbClr val="D3127D"/>
                </a:solidFill>
                <a:latin typeface="Times New Roman"/>
                <a:cs typeface="Times New Roman"/>
              </a:rPr>
              <a:t>а</a:t>
            </a:r>
            <a:r>
              <a:rPr sz="2000" b="1" spc="35">
                <a:solidFill>
                  <a:srgbClr val="D3127D"/>
                </a:solidFill>
                <a:latin typeface="Times New Roman"/>
                <a:cs typeface="Times New Roman"/>
              </a:rPr>
              <a:t>в</a:t>
            </a:r>
            <a:r>
              <a:rPr sz="2000" b="1" spc="45">
                <a:solidFill>
                  <a:srgbClr val="D3127D"/>
                </a:solidFill>
                <a:latin typeface="Times New Roman"/>
                <a:cs typeface="Times New Roman"/>
              </a:rPr>
              <a:t>и</a:t>
            </a:r>
            <a:r>
              <a:rPr sz="2000" b="1" spc="-15">
                <a:solidFill>
                  <a:srgbClr val="D3127D"/>
                </a:solidFill>
                <a:latin typeface="Times New Roman"/>
                <a:cs typeface="Times New Roman"/>
              </a:rPr>
              <a:t>г</a:t>
            </a:r>
            <a:r>
              <a:rPr sz="2000" b="1" spc="-30">
                <a:solidFill>
                  <a:srgbClr val="D3127D"/>
                </a:solidFill>
                <a:latin typeface="Times New Roman"/>
                <a:cs typeface="Times New Roman"/>
              </a:rPr>
              <a:t>а</a:t>
            </a:r>
            <a:r>
              <a:rPr sz="2000" b="1" spc="-90">
                <a:solidFill>
                  <a:srgbClr val="D3127D"/>
                </a:solidFill>
                <a:latin typeface="Times New Roman"/>
                <a:cs typeface="Times New Roman"/>
              </a:rPr>
              <a:t>т</a:t>
            </a:r>
            <a:r>
              <a:rPr sz="2000" b="1" spc="40">
                <a:solidFill>
                  <a:srgbClr val="D3127D"/>
                </a:solidFill>
                <a:latin typeface="Times New Roman"/>
                <a:cs typeface="Times New Roman"/>
              </a:rPr>
              <a:t>о</a:t>
            </a:r>
            <a:r>
              <a:rPr sz="2000" b="1" spc="10">
                <a:solidFill>
                  <a:srgbClr val="D3127D"/>
                </a:solidFill>
                <a:latin typeface="Times New Roman"/>
                <a:cs typeface="Times New Roman"/>
              </a:rPr>
              <a:t>р</a:t>
            </a:r>
            <a:r>
              <a:rPr sz="2000" b="1" spc="20">
                <a:solidFill>
                  <a:srgbClr val="D3127D"/>
                </a:solidFill>
                <a:latin typeface="Times New Roman"/>
                <a:cs typeface="Times New Roman"/>
              </a:rPr>
              <a:t>ы</a:t>
            </a:r>
            <a:r>
              <a:rPr sz="2000" b="1" spc="-215">
                <a:solidFill>
                  <a:srgbClr val="D3127D"/>
                </a:solidFill>
                <a:latin typeface="Times New Roman"/>
                <a:cs typeface="Times New Roman"/>
              </a:rPr>
              <a:t> </a:t>
            </a:r>
            <a:r>
              <a:rPr sz="2000" b="1" spc="30">
                <a:solidFill>
                  <a:srgbClr val="D3127D"/>
                </a:solidFill>
                <a:latin typeface="Times New Roman"/>
                <a:cs typeface="Times New Roman"/>
              </a:rPr>
              <a:t>д</a:t>
            </a:r>
            <a:r>
              <a:rPr sz="2000" b="1" spc="10">
                <a:solidFill>
                  <a:srgbClr val="D3127D"/>
                </a:solidFill>
                <a:latin typeface="Times New Roman"/>
                <a:cs typeface="Times New Roman"/>
              </a:rPr>
              <a:t>е</a:t>
            </a:r>
            <a:r>
              <a:rPr sz="2000" b="1" spc="-85">
                <a:solidFill>
                  <a:srgbClr val="D3127D"/>
                </a:solidFill>
                <a:latin typeface="Times New Roman"/>
                <a:cs typeface="Times New Roman"/>
              </a:rPr>
              <a:t>т</a:t>
            </a:r>
            <a:r>
              <a:rPr sz="2000" b="1" spc="10">
                <a:solidFill>
                  <a:srgbClr val="D3127D"/>
                </a:solidFill>
                <a:latin typeface="Times New Roman"/>
                <a:cs typeface="Times New Roman"/>
              </a:rPr>
              <a:t>с</a:t>
            </a:r>
            <a:r>
              <a:rPr sz="2000" b="1" spc="-85">
                <a:solidFill>
                  <a:srgbClr val="D3127D"/>
                </a:solidFill>
                <a:latin typeface="Times New Roman"/>
                <a:cs typeface="Times New Roman"/>
              </a:rPr>
              <a:t>т</a:t>
            </a:r>
            <a:r>
              <a:rPr sz="2000" b="1" spc="35">
                <a:solidFill>
                  <a:srgbClr val="D3127D"/>
                </a:solidFill>
                <a:latin typeface="Times New Roman"/>
                <a:cs typeface="Times New Roman"/>
              </a:rPr>
              <a:t>в</a:t>
            </a:r>
            <a:r>
              <a:rPr sz="2000" b="1" spc="10">
                <a:solidFill>
                  <a:srgbClr val="D3127D"/>
                </a:solidFill>
                <a:latin typeface="Times New Roman"/>
                <a:cs typeface="Times New Roman"/>
              </a:rPr>
              <a:t>а</a:t>
            </a:r>
            <a:r>
              <a:rPr sz="2000" b="1" spc="-20">
                <a:solidFill>
                  <a:srgbClr val="D3127D"/>
                </a:solidFill>
                <a:latin typeface="Times New Roman"/>
                <a:cs typeface="Times New Roman"/>
              </a:rPr>
              <a:t> </a:t>
            </a:r>
            <a:r>
              <a:rPr sz="2000" b="1" spc="40">
                <a:solidFill>
                  <a:srgbClr val="D3127D"/>
                </a:solidFill>
                <a:latin typeface="Times New Roman"/>
                <a:cs typeface="Times New Roman"/>
              </a:rPr>
              <a:t>3</a:t>
            </a:r>
            <a:r>
              <a:rPr sz="2000" b="1" spc="20">
                <a:solidFill>
                  <a:srgbClr val="D3127D"/>
                </a:solidFill>
                <a:latin typeface="Times New Roman"/>
                <a:cs typeface="Times New Roman"/>
              </a:rPr>
              <a:t>.</a:t>
            </a:r>
            <a:r>
              <a:rPr sz="2000" b="1" spc="40">
                <a:solidFill>
                  <a:srgbClr val="D3127D"/>
                </a:solidFill>
                <a:latin typeface="Times New Roman"/>
                <a:cs typeface="Times New Roman"/>
              </a:rPr>
              <a:t>0</a:t>
            </a:r>
            <a:r>
              <a:rPr sz="2000" b="1" spc="50">
                <a:solidFill>
                  <a:srgbClr val="D3127D"/>
                </a:solidFill>
                <a:latin typeface="Times New Roman"/>
                <a:cs typeface="Times New Roman"/>
              </a:rPr>
              <a:t>.</a:t>
            </a:r>
            <a:r>
              <a:rPr sz="2000" b="1" i="1" spc="10">
                <a:solidFill>
                  <a:srgbClr val="D3127D"/>
                </a:solidFill>
                <a:latin typeface="Times New Roman"/>
                <a:cs typeface="Times New Roman"/>
              </a:rPr>
              <a:t>»</a:t>
            </a:r>
            <a:endParaRPr sz="2000">
              <a:latin typeface="Times New Roman"/>
              <a:cs typeface="Times New Roman"/>
            </a:endParaRPr>
          </a:p>
          <a:p>
            <a:pPr marL="12700" marR="1843405">
              <a:lnSpc>
                <a:spcPct val="101299"/>
              </a:lnSpc>
              <a:spcBef>
                <a:spcPts val="1275"/>
              </a:spcBef>
            </a:pPr>
            <a:r>
              <a:rPr sz="1700" b="1" u="heavy" spc="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ФИО:</a:t>
            </a:r>
            <a:r>
              <a:rPr sz="1700" b="1" spc="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45">
                <a:solidFill>
                  <a:srgbClr val="F1F1F1"/>
                </a:solidFill>
                <a:latin typeface="Times New Roman"/>
                <a:cs typeface="Times New Roman"/>
              </a:rPr>
              <a:t>Худина 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Дарья 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Игоревна </a:t>
            </a:r>
            <a:r>
              <a:rPr lang="ru-RU" sz="1700" spc="-1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b="1" u="heavy" spc="2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Д</a:t>
            </a:r>
            <a:r>
              <a:rPr sz="1700" b="1" u="heavy" spc="-2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а</a:t>
            </a:r>
            <a:r>
              <a:rPr sz="1700" b="1" u="heavy" spc="-1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т</a:t>
            </a:r>
            <a:r>
              <a:rPr sz="1700" b="1" u="heavy" spc="1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а</a:t>
            </a:r>
            <a:r>
              <a:rPr sz="1700" b="1" u="heavy" spc="-1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700" b="1" u="heavy" spc="2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р</a:t>
            </a:r>
            <a:r>
              <a:rPr sz="1700" b="1" u="heavy" spc="-2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о</a:t>
            </a:r>
            <a:r>
              <a:rPr sz="1700" b="1" u="heavy" spc="4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жд</a:t>
            </a:r>
            <a:r>
              <a:rPr sz="1700" b="1" u="heavy" spc="7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е</a:t>
            </a:r>
            <a:r>
              <a:rPr sz="1700" b="1" u="heavy" spc="-1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ни</a:t>
            </a:r>
            <a:r>
              <a:rPr sz="1700" b="1" u="heavy" spc="-2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я</a:t>
            </a:r>
            <a:r>
              <a:rPr sz="1700" b="1" u="heavy" spc="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:</a:t>
            </a:r>
            <a:r>
              <a:rPr sz="1700" b="1" spc="-114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31</a:t>
            </a:r>
            <a:r>
              <a:rPr sz="1700" spc="20">
                <a:solidFill>
                  <a:srgbClr val="F1F1F1"/>
                </a:solidFill>
                <a:latin typeface="Times New Roman"/>
                <a:cs typeface="Times New Roman"/>
              </a:rPr>
              <a:t>.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08</a:t>
            </a:r>
            <a:r>
              <a:rPr sz="1700" spc="20">
                <a:solidFill>
                  <a:srgbClr val="F1F1F1"/>
                </a:solidFill>
                <a:latin typeface="Times New Roman"/>
                <a:cs typeface="Times New Roman"/>
              </a:rPr>
              <a:t>.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199</a:t>
            </a:r>
            <a:r>
              <a:rPr sz="1700" spc="5">
                <a:solidFill>
                  <a:srgbClr val="F1F1F1"/>
                </a:solidFill>
                <a:latin typeface="Times New Roman"/>
                <a:cs typeface="Times New Roman"/>
              </a:rPr>
              <a:t>9</a:t>
            </a:r>
            <a:r>
              <a:rPr lang="ru-RU" sz="1700" spc="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b="1" u="heavy" spc="8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Р</a:t>
            </a:r>
            <a:r>
              <a:rPr sz="1700" b="1" u="heavy" spc="6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е</a:t>
            </a:r>
            <a:r>
              <a:rPr sz="1700" b="1" u="heavy" spc="-2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г</a:t>
            </a:r>
            <a:r>
              <a:rPr sz="1700" b="1" u="heavy" spc="-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и</a:t>
            </a:r>
            <a:r>
              <a:rPr sz="1700" b="1" u="heavy" spc="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о</a:t>
            </a:r>
            <a:r>
              <a:rPr sz="1700" b="1" u="heavy" spc="-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н</a:t>
            </a:r>
            <a:r>
              <a:rPr sz="1700" b="1" u="heavy" spc="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:</a:t>
            </a:r>
            <a:r>
              <a:rPr sz="1700" b="1" spc="-11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105">
                <a:solidFill>
                  <a:srgbClr val="F1F1F1"/>
                </a:solidFill>
                <a:latin typeface="Times New Roman"/>
                <a:cs typeface="Times New Roman"/>
              </a:rPr>
              <a:t>Ц</a:t>
            </a:r>
            <a:r>
              <a:rPr sz="1700" spc="5">
                <a:solidFill>
                  <a:srgbClr val="F1F1F1"/>
                </a:solidFill>
                <a:latin typeface="Times New Roman"/>
                <a:cs typeface="Times New Roman"/>
              </a:rPr>
              <a:t>Ф</a:t>
            </a:r>
            <a:r>
              <a:rPr sz="1700" spc="4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5">
                <a:solidFill>
                  <a:srgbClr val="F1F1F1"/>
                </a:solidFill>
                <a:latin typeface="Times New Roman"/>
                <a:cs typeface="Times New Roman"/>
              </a:rPr>
              <a:t>,</a:t>
            </a:r>
            <a:r>
              <a:rPr sz="1700" spc="-11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65">
                <a:solidFill>
                  <a:srgbClr val="F1F1F1"/>
                </a:solidFill>
                <a:latin typeface="Times New Roman"/>
                <a:cs typeface="Times New Roman"/>
              </a:rPr>
              <a:t>Т</a:t>
            </a:r>
            <a:r>
              <a:rPr sz="1700" spc="-105">
                <a:solidFill>
                  <a:srgbClr val="F1F1F1"/>
                </a:solidFill>
                <a:latin typeface="Times New Roman"/>
                <a:cs typeface="Times New Roman"/>
              </a:rPr>
              <a:t>у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ль</a:t>
            </a: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с</a:t>
            </a:r>
            <a:r>
              <a:rPr sz="1700" spc="-5">
                <a:solidFill>
                  <a:srgbClr val="F1F1F1"/>
                </a:solidFill>
                <a:latin typeface="Times New Roman"/>
                <a:cs typeface="Times New Roman"/>
              </a:rPr>
              <a:t>к</a:t>
            </a: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а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я</a:t>
            </a:r>
            <a:r>
              <a:rPr sz="1700" spc="5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4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-45">
                <a:solidFill>
                  <a:srgbClr val="F1F1F1"/>
                </a:solidFill>
                <a:latin typeface="Times New Roman"/>
                <a:cs typeface="Times New Roman"/>
              </a:rPr>
              <a:t>б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л</a:t>
            </a: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ас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ть</a:t>
            </a:r>
            <a:endParaRPr sz="1700">
              <a:latin typeface="Times New Roman"/>
              <a:cs typeface="Times New Roman" panose="02020603050405020304"/>
            </a:endParaRPr>
          </a:p>
          <a:p>
            <a:pPr marL="12700">
              <a:lnSpc>
                <a:spcPts val="2025"/>
              </a:lnSpc>
            </a:pPr>
            <a:r>
              <a:rPr sz="1700" b="1" u="heavy" spc="2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О</a:t>
            </a:r>
            <a:r>
              <a:rPr sz="1700" b="1" u="heavy" spc="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б</a:t>
            </a:r>
            <a:r>
              <a:rPr sz="1700" b="1" u="heavy" spc="3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р</a:t>
            </a:r>
            <a:r>
              <a:rPr sz="1700" b="1" u="heavy" spc="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а</a:t>
            </a:r>
            <a:r>
              <a:rPr sz="1700" b="1" u="heavy" spc="-1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з</a:t>
            </a:r>
            <a:r>
              <a:rPr sz="1700" b="1" u="heavy" spc="-3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о</a:t>
            </a:r>
            <a:r>
              <a:rPr sz="1700" b="1" u="heavy" spc="-2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в</a:t>
            </a:r>
            <a:r>
              <a:rPr sz="1700" b="1" u="heavy" spc="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а</a:t>
            </a:r>
            <a:r>
              <a:rPr sz="1700" b="1" u="heavy" spc="-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ние</a:t>
            </a:r>
            <a:r>
              <a:rPr sz="1700" b="1" u="heavy" spc="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:</a:t>
            </a:r>
            <a:r>
              <a:rPr sz="1700" b="1" spc="-11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70">
                <a:solidFill>
                  <a:srgbClr val="F1F1F1"/>
                </a:solidFill>
                <a:latin typeface="Times New Roman"/>
                <a:cs typeface="Times New Roman"/>
              </a:rPr>
              <a:t>Т</a:t>
            </a:r>
            <a:r>
              <a:rPr sz="1700" spc="-105">
                <a:solidFill>
                  <a:srgbClr val="F1F1F1"/>
                </a:solidFill>
                <a:latin typeface="Times New Roman"/>
                <a:cs typeface="Times New Roman"/>
              </a:rPr>
              <a:t>у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ль</a:t>
            </a: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с</a:t>
            </a:r>
            <a:r>
              <a:rPr sz="1700" spc="-5">
                <a:solidFill>
                  <a:srgbClr val="F1F1F1"/>
                </a:solidFill>
                <a:latin typeface="Times New Roman"/>
                <a:cs typeface="Times New Roman"/>
              </a:rPr>
              <a:t>к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и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й</a:t>
            </a:r>
            <a:r>
              <a:rPr sz="1700" spc="-7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100">
                <a:solidFill>
                  <a:srgbClr val="F1F1F1"/>
                </a:solidFill>
                <a:latin typeface="Times New Roman"/>
                <a:cs typeface="Times New Roman"/>
              </a:rPr>
              <a:t>г</a:t>
            </a:r>
            <a:r>
              <a:rPr sz="1700" spc="114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с</a:t>
            </a:r>
            <a:r>
              <a:rPr sz="1700" spc="-105">
                <a:solidFill>
                  <a:srgbClr val="F1F1F1"/>
                </a:solidFill>
                <a:latin typeface="Times New Roman"/>
                <a:cs typeface="Times New Roman"/>
              </a:rPr>
              <a:t>у</a:t>
            </a:r>
            <a:r>
              <a:rPr sz="1700" spc="25">
                <a:solidFill>
                  <a:srgbClr val="F1F1F1"/>
                </a:solidFill>
                <a:latin typeface="Times New Roman"/>
                <a:cs typeface="Times New Roman"/>
              </a:rPr>
              <a:t>д</a:t>
            </a: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а</a:t>
            </a:r>
            <a:r>
              <a:rPr sz="1700" spc="40">
                <a:solidFill>
                  <a:srgbClr val="F1F1F1"/>
                </a:solidFill>
                <a:latin typeface="Times New Roman"/>
                <a:cs typeface="Times New Roman"/>
              </a:rPr>
              <a:t>р</a:t>
            </a: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с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тв</a:t>
            </a:r>
            <a:r>
              <a:rPr sz="1700" spc="-5">
                <a:solidFill>
                  <a:srgbClr val="F1F1F1"/>
                </a:solidFill>
                <a:latin typeface="Times New Roman"/>
                <a:cs typeface="Times New Roman"/>
              </a:rPr>
              <a:t>е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нн</a:t>
            </a:r>
            <a:r>
              <a:rPr sz="1700" spc="-25">
                <a:solidFill>
                  <a:srgbClr val="F1F1F1"/>
                </a:solidFill>
                <a:latin typeface="Times New Roman"/>
                <a:cs typeface="Times New Roman"/>
              </a:rPr>
              <a:t>ы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й</a:t>
            </a:r>
            <a:endParaRPr sz="1700">
              <a:latin typeface="Times New Roman"/>
              <a:cs typeface="Times New Roman"/>
            </a:endParaRPr>
          </a:p>
          <a:p>
            <a:pPr marL="12700" marR="1035685">
              <a:lnSpc>
                <a:spcPts val="2030"/>
              </a:lnSpc>
              <a:spcBef>
                <a:spcPts val="140"/>
              </a:spcBef>
            </a:pPr>
            <a:r>
              <a:rPr sz="1700">
                <a:solidFill>
                  <a:srgbClr val="F1F1F1"/>
                </a:solidFill>
                <a:latin typeface="Times New Roman"/>
                <a:cs typeface="Times New Roman"/>
              </a:rPr>
              <a:t>педагогический</a:t>
            </a:r>
            <a:r>
              <a:rPr sz="1700" spc="-8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>
                <a:solidFill>
                  <a:srgbClr val="F1F1F1"/>
                </a:solidFill>
                <a:latin typeface="Times New Roman"/>
                <a:cs typeface="Times New Roman"/>
              </a:rPr>
              <a:t>университет</a:t>
            </a:r>
            <a:r>
              <a:rPr sz="1700" spc="-5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5">
                <a:solidFill>
                  <a:srgbClr val="F1F1F1"/>
                </a:solidFill>
                <a:latin typeface="Times New Roman"/>
                <a:cs typeface="Times New Roman"/>
              </a:rPr>
              <a:t>имени</a:t>
            </a:r>
            <a:r>
              <a:rPr sz="1700" spc="-8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25">
                <a:solidFill>
                  <a:srgbClr val="F1F1F1"/>
                </a:solidFill>
                <a:latin typeface="Times New Roman"/>
                <a:cs typeface="Times New Roman"/>
              </a:rPr>
              <a:t>Л.</a:t>
            </a:r>
            <a:r>
              <a:rPr sz="1700" spc="-3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50">
                <a:solidFill>
                  <a:srgbClr val="F1F1F1"/>
                </a:solidFill>
                <a:latin typeface="Times New Roman"/>
                <a:cs typeface="Times New Roman"/>
              </a:rPr>
              <a:t>Н. </a:t>
            </a:r>
            <a:r>
              <a:rPr sz="1700" spc="-409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140">
                <a:solidFill>
                  <a:srgbClr val="F1F1F1"/>
                </a:solidFill>
                <a:latin typeface="Times New Roman"/>
                <a:cs typeface="Times New Roman"/>
              </a:rPr>
              <a:t>Т</a:t>
            </a:r>
            <a:r>
              <a:rPr sz="1700" spc="45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-25">
                <a:solidFill>
                  <a:srgbClr val="F1F1F1"/>
                </a:solidFill>
                <a:latin typeface="Times New Roman"/>
                <a:cs typeface="Times New Roman"/>
              </a:rPr>
              <a:t>л</a:t>
            </a:r>
            <a:r>
              <a:rPr sz="1700" spc="-5">
                <a:solidFill>
                  <a:srgbClr val="F1F1F1"/>
                </a:solidFill>
                <a:latin typeface="Times New Roman"/>
                <a:cs typeface="Times New Roman"/>
              </a:rPr>
              <a:t>с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т</a:t>
            </a:r>
            <a:r>
              <a:rPr sz="1700" spc="4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-100">
                <a:solidFill>
                  <a:srgbClr val="F1F1F1"/>
                </a:solidFill>
                <a:latin typeface="Times New Roman"/>
                <a:cs typeface="Times New Roman"/>
              </a:rPr>
              <a:t>г</a:t>
            </a:r>
            <a:r>
              <a:rPr sz="1700" spc="45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5">
                <a:solidFill>
                  <a:srgbClr val="F1F1F1"/>
                </a:solidFill>
                <a:latin typeface="Times New Roman"/>
                <a:cs typeface="Times New Roman"/>
              </a:rPr>
              <a:t>,</a:t>
            </a:r>
            <a:r>
              <a:rPr sz="1700" spc="-11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202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2</a:t>
            </a:r>
            <a:r>
              <a:rPr sz="1700" spc="6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100">
                <a:solidFill>
                  <a:srgbClr val="F1F1F1"/>
                </a:solidFill>
                <a:latin typeface="Times New Roman"/>
                <a:cs typeface="Times New Roman"/>
              </a:rPr>
              <a:t>г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25">
                <a:solidFill>
                  <a:srgbClr val="F1F1F1"/>
                </a:solidFill>
                <a:latin typeface="Times New Roman"/>
                <a:cs typeface="Times New Roman"/>
              </a:rPr>
              <a:t>д</a:t>
            </a:r>
            <a:r>
              <a:rPr sz="1700" spc="5">
                <a:solidFill>
                  <a:srgbClr val="F1F1F1"/>
                </a:solidFill>
                <a:latin typeface="Times New Roman"/>
                <a:cs typeface="Times New Roman"/>
              </a:rPr>
              <a:t>.</a:t>
            </a:r>
            <a:endParaRPr sz="1700">
              <a:latin typeface="Times New Roman"/>
              <a:cs typeface="Times New Roman"/>
            </a:endParaRPr>
          </a:p>
          <a:p>
            <a:pPr marL="12700">
              <a:lnSpc>
                <a:spcPts val="1955"/>
              </a:lnSpc>
            </a:pPr>
            <a:r>
              <a:rPr sz="1700" b="1" u="heavy" spc="3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Место</a:t>
            </a:r>
            <a:r>
              <a:rPr sz="1700" b="1" u="heavy" spc="-9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700" b="1" u="heavy" spc="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работы:</a:t>
            </a:r>
            <a:r>
              <a:rPr sz="1700" b="1" spc="-11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20">
                <a:solidFill>
                  <a:srgbClr val="F1F1F1"/>
                </a:solidFill>
                <a:latin typeface="Times New Roman"/>
                <a:cs typeface="Times New Roman"/>
              </a:rPr>
              <a:t>2021-2024 </a:t>
            </a:r>
            <a:r>
              <a:rPr sz="1700" spc="-90">
                <a:solidFill>
                  <a:srgbClr val="F1F1F1"/>
                </a:solidFill>
                <a:latin typeface="Times New Roman"/>
                <a:cs typeface="Times New Roman"/>
              </a:rPr>
              <a:t>гг.</a:t>
            </a:r>
            <a:r>
              <a:rPr sz="1700" spc="12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–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b="1" i="1" spc="-15">
                <a:solidFill>
                  <a:srgbClr val="F1F1F1"/>
                </a:solidFill>
                <a:latin typeface="Times New Roman"/>
                <a:cs typeface="Times New Roman"/>
              </a:rPr>
              <a:t>«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МБОУ</a:t>
            </a:r>
            <a:r>
              <a:rPr sz="1700" spc="-7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Гимназия</a:t>
            </a:r>
            <a:endParaRPr sz="1700">
              <a:latin typeface="Times New Roman"/>
              <a:cs typeface="Times New Roman"/>
            </a:endParaRPr>
          </a:p>
          <a:p>
            <a:pPr marL="12700">
              <a:lnSpc>
                <a:spcPts val="2025"/>
              </a:lnSpc>
            </a:pPr>
            <a:r>
              <a:rPr sz="1700" spc="25">
                <a:solidFill>
                  <a:srgbClr val="F1F1F1"/>
                </a:solidFill>
                <a:latin typeface="Times New Roman"/>
                <a:cs typeface="Times New Roman"/>
              </a:rPr>
              <a:t>№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1</a:t>
            </a:r>
            <a:r>
              <a:rPr sz="1700" b="1" i="1" spc="10">
                <a:solidFill>
                  <a:srgbClr val="F1F1F1"/>
                </a:solidFill>
                <a:latin typeface="Times New Roman"/>
                <a:cs typeface="Times New Roman"/>
              </a:rPr>
              <a:t>»</a:t>
            </a:r>
            <a:r>
              <a:rPr sz="1700" b="1" i="1" spc="-1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250">
                <a:solidFill>
                  <a:srgbClr val="F1F1F1"/>
                </a:solidFill>
                <a:latin typeface="Times New Roman"/>
                <a:cs typeface="Times New Roman"/>
              </a:rPr>
              <a:t>г</a:t>
            </a:r>
            <a:r>
              <a:rPr sz="1700" spc="5">
                <a:solidFill>
                  <a:srgbClr val="F1F1F1"/>
                </a:solidFill>
                <a:latin typeface="Times New Roman"/>
                <a:cs typeface="Times New Roman"/>
              </a:rPr>
              <a:t>.</a:t>
            </a:r>
            <a:r>
              <a:rPr sz="1700" spc="4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105">
                <a:solidFill>
                  <a:srgbClr val="F1F1F1"/>
                </a:solidFill>
                <a:latin typeface="Times New Roman"/>
                <a:cs typeface="Times New Roman"/>
              </a:rPr>
              <a:t>Н</a:t>
            </a:r>
            <a:r>
              <a:rPr sz="1700" spc="45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20">
                <a:solidFill>
                  <a:srgbClr val="F1F1F1"/>
                </a:solidFill>
                <a:latin typeface="Times New Roman"/>
                <a:cs typeface="Times New Roman"/>
              </a:rPr>
              <a:t>в</a:t>
            </a:r>
            <a:r>
              <a:rPr sz="1700" spc="45">
                <a:solidFill>
                  <a:srgbClr val="F1F1F1"/>
                </a:solidFill>
                <a:latin typeface="Times New Roman"/>
                <a:cs typeface="Times New Roman"/>
              </a:rPr>
              <a:t>ом</a:t>
            </a:r>
            <a:r>
              <a:rPr sz="1700" spc="12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-5">
                <a:solidFill>
                  <a:srgbClr val="F1F1F1"/>
                </a:solidFill>
                <a:latin typeface="Times New Roman"/>
                <a:cs typeface="Times New Roman"/>
              </a:rPr>
              <a:t>с</a:t>
            </a:r>
            <a:r>
              <a:rPr sz="1700" spc="-80">
                <a:solidFill>
                  <a:srgbClr val="F1F1F1"/>
                </a:solidFill>
                <a:latin typeface="Times New Roman"/>
                <a:cs typeface="Times New Roman"/>
              </a:rPr>
              <a:t>к</a:t>
            </a:r>
            <a:r>
              <a:rPr sz="1700" spc="45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-55">
                <a:solidFill>
                  <a:srgbClr val="F1F1F1"/>
                </a:solidFill>
                <a:latin typeface="Times New Roman"/>
                <a:cs typeface="Times New Roman"/>
              </a:rPr>
              <a:t>в</a:t>
            </a:r>
            <a:r>
              <a:rPr sz="1700" spc="-5">
                <a:solidFill>
                  <a:srgbClr val="F1F1F1"/>
                </a:solidFill>
                <a:latin typeface="Times New Roman"/>
                <a:cs typeface="Times New Roman"/>
              </a:rPr>
              <a:t>с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к</a:t>
            </a:r>
            <a:endParaRPr sz="1700">
              <a:latin typeface="Times New Roman"/>
              <a:cs typeface="Times New Roman"/>
            </a:endParaRPr>
          </a:p>
          <a:p>
            <a:pPr marL="12700">
              <a:lnSpc>
                <a:spcPts val="2035"/>
              </a:lnSpc>
            </a:pPr>
            <a:r>
              <a:rPr sz="1700" b="1" u="heavy" spc="-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З</a:t>
            </a:r>
            <a:r>
              <a:rPr sz="1700" b="1" u="heavy" spc="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а</a:t>
            </a:r>
            <a:r>
              <a:rPr sz="1700" b="1" u="heavy" spc="-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ни</a:t>
            </a:r>
            <a:r>
              <a:rPr sz="1700" b="1" u="heavy" spc="3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м</a:t>
            </a:r>
            <a:r>
              <a:rPr sz="1700" b="1" u="heavy" spc="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а</a:t>
            </a:r>
            <a:r>
              <a:rPr sz="1700" b="1" u="heavy" spc="6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е</a:t>
            </a:r>
            <a:r>
              <a:rPr sz="1700" b="1" u="heavy" spc="-3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м</a:t>
            </a:r>
            <a:r>
              <a:rPr sz="1700" b="1" u="heavy" spc="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а</a:t>
            </a:r>
            <a:r>
              <a:rPr sz="1700" b="1" u="heavy" spc="1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я</a:t>
            </a:r>
            <a:r>
              <a:rPr sz="1700" b="1" u="heavy" spc="-16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700" b="1" u="heavy" spc="3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д</a:t>
            </a:r>
            <a:r>
              <a:rPr sz="1700" b="1" u="heavy" spc="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о</a:t>
            </a:r>
            <a:r>
              <a:rPr sz="1700" b="1" u="heavy" spc="2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л</a:t>
            </a:r>
            <a:r>
              <a:rPr sz="1700" b="1" u="heavy" spc="-4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ж</a:t>
            </a:r>
            <a:r>
              <a:rPr sz="1700" b="1" u="heavy" spc="-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н</a:t>
            </a:r>
            <a:r>
              <a:rPr sz="1700" b="1" u="heavy" spc="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о</a:t>
            </a:r>
            <a:r>
              <a:rPr sz="1700" b="1" u="heavy" spc="-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с</a:t>
            </a:r>
            <a:r>
              <a:rPr sz="1700" b="1" u="heavy" spc="-1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т</a:t>
            </a:r>
            <a:r>
              <a:rPr sz="1700" b="1" u="heavy" spc="-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ь</a:t>
            </a:r>
            <a:r>
              <a:rPr sz="1700" b="1" u="heavy" spc="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:</a:t>
            </a:r>
            <a:r>
              <a:rPr sz="1700" b="1" spc="-19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у</a:t>
            </a:r>
            <a:r>
              <a:rPr sz="1700" spc="35">
                <a:solidFill>
                  <a:srgbClr val="F1F1F1"/>
                </a:solidFill>
                <a:latin typeface="Times New Roman"/>
                <a:cs typeface="Times New Roman"/>
              </a:rPr>
              <a:t>ч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и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т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е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л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ь</a:t>
            </a:r>
            <a:r>
              <a:rPr sz="1700" spc="-9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40">
                <a:solidFill>
                  <a:srgbClr val="F1F1F1"/>
                </a:solidFill>
                <a:latin typeface="Times New Roman"/>
                <a:cs typeface="Times New Roman"/>
              </a:rPr>
              <a:t>р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у</a:t>
            </a: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сс</a:t>
            </a:r>
            <a:r>
              <a:rPr sz="1700" spc="-80">
                <a:solidFill>
                  <a:srgbClr val="F1F1F1"/>
                </a:solidFill>
                <a:latin typeface="Times New Roman"/>
                <a:cs typeface="Times New Roman"/>
              </a:rPr>
              <a:t>к</a:t>
            </a:r>
            <a:r>
              <a:rPr sz="1700" spc="4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-100">
                <a:solidFill>
                  <a:srgbClr val="F1F1F1"/>
                </a:solidFill>
                <a:latin typeface="Times New Roman"/>
                <a:cs typeface="Times New Roman"/>
              </a:rPr>
              <a:t>г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-9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35">
                <a:solidFill>
                  <a:srgbClr val="F1F1F1"/>
                </a:solidFill>
                <a:latin typeface="Times New Roman"/>
                <a:cs typeface="Times New Roman"/>
              </a:rPr>
              <a:t>я</a:t>
            </a:r>
            <a:r>
              <a:rPr sz="1700">
                <a:solidFill>
                  <a:srgbClr val="F1F1F1"/>
                </a:solidFill>
                <a:latin typeface="Times New Roman"/>
                <a:cs typeface="Times New Roman"/>
              </a:rPr>
              <a:t>з</a:t>
            </a:r>
            <a:r>
              <a:rPr sz="1700" spc="-25">
                <a:solidFill>
                  <a:srgbClr val="F1F1F1"/>
                </a:solidFill>
                <a:latin typeface="Times New Roman"/>
                <a:cs typeface="Times New Roman"/>
              </a:rPr>
              <a:t>ы</a:t>
            </a:r>
            <a:r>
              <a:rPr sz="1700" spc="-5">
                <a:solidFill>
                  <a:srgbClr val="F1F1F1"/>
                </a:solidFill>
                <a:latin typeface="Times New Roman"/>
                <a:cs typeface="Times New Roman"/>
              </a:rPr>
              <a:t>к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а</a:t>
            </a:r>
            <a:r>
              <a:rPr sz="1700" spc="-7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и</a:t>
            </a:r>
            <a:endParaRPr sz="1700">
              <a:latin typeface="Times New Roman"/>
              <a:cs typeface="Times New Roman"/>
            </a:endParaRPr>
          </a:p>
          <a:p>
            <a:pPr marL="12700">
              <a:lnSpc>
                <a:spcPts val="2035"/>
              </a:lnSpc>
              <a:spcBef>
                <a:spcPts val="65"/>
              </a:spcBef>
            </a:pPr>
            <a:r>
              <a:rPr sz="1700" spc="-5">
                <a:solidFill>
                  <a:srgbClr val="F1F1F1"/>
                </a:solidFill>
                <a:latin typeface="Times New Roman"/>
                <a:cs typeface="Times New Roman"/>
              </a:rPr>
              <a:t>литературы</a:t>
            </a:r>
            <a:endParaRPr sz="1700">
              <a:latin typeface="Times New Roman"/>
              <a:cs typeface="Times New Roman"/>
            </a:endParaRPr>
          </a:p>
          <a:p>
            <a:pPr marL="12700">
              <a:lnSpc>
                <a:spcPts val="2030"/>
              </a:lnSpc>
            </a:pPr>
            <a:r>
              <a:rPr sz="1700" b="1" u="heavy" spc="2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О</a:t>
            </a:r>
            <a:r>
              <a:rPr sz="1700" b="1" u="heavy" spc="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б</a:t>
            </a:r>
            <a:r>
              <a:rPr sz="1700" b="1" u="heavy" spc="-1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щ</a:t>
            </a:r>
            <a:r>
              <a:rPr sz="1700" b="1" u="heavy" spc="-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и</a:t>
            </a:r>
            <a:r>
              <a:rPr sz="1700" b="1" u="heavy" spc="1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й</a:t>
            </a:r>
            <a:r>
              <a:rPr sz="1700" b="1" u="heavy" spc="-7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700" b="1" u="heavy" spc="-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п</a:t>
            </a:r>
            <a:r>
              <a:rPr sz="1700" b="1" u="heavy" spc="6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е</a:t>
            </a:r>
            <a:r>
              <a:rPr sz="1700" b="1" u="heavy" spc="3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д</a:t>
            </a:r>
            <a:r>
              <a:rPr sz="1700" b="1" u="heavy" spc="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а</a:t>
            </a:r>
            <a:r>
              <a:rPr sz="1700" b="1" u="heavy" spc="-10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г</a:t>
            </a:r>
            <a:r>
              <a:rPr sz="1700" b="1" u="heavy" spc="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о</a:t>
            </a:r>
            <a:r>
              <a:rPr sz="1700" b="1" u="heavy" spc="-2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г</a:t>
            </a:r>
            <a:r>
              <a:rPr sz="1700" b="1" u="heavy" spc="-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и</a:t>
            </a:r>
            <a:r>
              <a:rPr sz="1700" b="1" u="heavy" spc="1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ч</a:t>
            </a:r>
            <a:r>
              <a:rPr sz="1700" b="1" u="heavy" spc="7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е</a:t>
            </a:r>
            <a:r>
              <a:rPr sz="1700" b="1" u="heavy" spc="-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ски</a:t>
            </a:r>
            <a:r>
              <a:rPr sz="1700" b="1" u="heavy" spc="1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й</a:t>
            </a:r>
            <a:r>
              <a:rPr sz="1700" b="1" u="heavy" spc="-1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700" b="1" u="heavy" spc="6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с</a:t>
            </a:r>
            <a:r>
              <a:rPr sz="1700" b="1" u="heavy" spc="-1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т</a:t>
            </a:r>
            <a:r>
              <a:rPr sz="1700" b="1" u="heavy" spc="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а</a:t>
            </a:r>
            <a:r>
              <a:rPr sz="1700" b="1" u="heavy" spc="3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ж</a:t>
            </a:r>
            <a:r>
              <a:rPr sz="1700" b="1" u="heavy" spc="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:</a:t>
            </a:r>
            <a:r>
              <a:rPr sz="1700" b="1" spc="-20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3</a:t>
            </a:r>
            <a:r>
              <a:rPr sz="1700" spc="20">
                <a:solidFill>
                  <a:srgbClr val="F1F1F1"/>
                </a:solidFill>
                <a:latin typeface="Times New Roman"/>
                <a:cs typeface="Times New Roman"/>
              </a:rPr>
              <a:t>,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5</a:t>
            </a:r>
            <a:r>
              <a:rPr sz="1700" spc="-8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100">
                <a:solidFill>
                  <a:srgbClr val="F1F1F1"/>
                </a:solidFill>
                <a:latin typeface="Times New Roman"/>
                <a:cs typeface="Times New Roman"/>
              </a:rPr>
              <a:t>г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30">
                <a:solidFill>
                  <a:srgbClr val="F1F1F1"/>
                </a:solidFill>
                <a:latin typeface="Times New Roman"/>
                <a:cs typeface="Times New Roman"/>
              </a:rPr>
              <a:t>д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а</a:t>
            </a:r>
            <a:endParaRPr sz="1700">
              <a:latin typeface="Times New Roman"/>
              <a:cs typeface="Times New Roman"/>
            </a:endParaRPr>
          </a:p>
          <a:p>
            <a:pPr marL="12700">
              <a:lnSpc>
                <a:spcPts val="2025"/>
              </a:lnSpc>
            </a:pPr>
            <a:r>
              <a:rPr sz="1700" b="1" u="heavy" spc="6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В</a:t>
            </a:r>
            <a:r>
              <a:rPr sz="1700" b="1" u="heavy" spc="2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ы</a:t>
            </a:r>
            <a:r>
              <a:rPr sz="1700" b="1" u="heavy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п</a:t>
            </a:r>
            <a:r>
              <a:rPr sz="1700" b="1" u="heavy" spc="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о</a:t>
            </a:r>
            <a:r>
              <a:rPr sz="1700" b="1" u="heavy" spc="2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л</a:t>
            </a:r>
            <a:r>
              <a:rPr sz="1700" b="1" u="heavy" spc="-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н</a:t>
            </a:r>
            <a:r>
              <a:rPr sz="1700" b="1" u="heavy" spc="-2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я</a:t>
            </a:r>
            <a:r>
              <a:rPr sz="1700" b="1" u="heavy" spc="6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е</a:t>
            </a:r>
            <a:r>
              <a:rPr sz="1700" b="1" u="heavy" spc="-3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м</a:t>
            </a:r>
            <a:r>
              <a:rPr sz="1700" b="1" u="heavy" spc="1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ые</a:t>
            </a:r>
            <a:r>
              <a:rPr sz="1700" b="1" u="heavy" spc="-13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700" b="1" u="heavy" spc="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о</a:t>
            </a:r>
            <a:r>
              <a:rPr sz="1700" b="1" u="heavy" spc="-3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б</a:t>
            </a:r>
            <a:r>
              <a:rPr sz="1700" b="1" u="heavy" spc="-2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я</a:t>
            </a:r>
            <a:r>
              <a:rPr sz="1700" b="1" u="heavy" spc="-10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з</a:t>
            </a:r>
            <a:r>
              <a:rPr sz="1700" b="1" u="heavy" spc="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а</a:t>
            </a:r>
            <a:r>
              <a:rPr sz="1700" b="1" u="heavy" spc="-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нн</a:t>
            </a:r>
            <a:r>
              <a:rPr sz="1700" b="1" u="heavy" spc="4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о</a:t>
            </a:r>
            <a:r>
              <a:rPr sz="1700" b="1" u="heavy" spc="-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с</a:t>
            </a:r>
            <a:r>
              <a:rPr sz="1700" b="1" u="heavy" spc="-1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т</a:t>
            </a:r>
            <a:r>
              <a:rPr sz="1700" b="1" u="heavy" spc="-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и</a:t>
            </a:r>
            <a:r>
              <a:rPr sz="1700" b="1" u="heavy" spc="5">
                <a:solidFill>
                  <a:srgbClr val="F1F1F1"/>
                </a:solidFill>
                <a:uFill>
                  <a:solidFill>
                    <a:srgbClr val="F1F1F1"/>
                  </a:solidFill>
                </a:uFill>
                <a:latin typeface="Times New Roman"/>
                <a:cs typeface="Times New Roman"/>
              </a:rPr>
              <a:t>:</a:t>
            </a:r>
            <a:endParaRPr sz="1700">
              <a:latin typeface="Times New Roman"/>
              <a:cs typeface="Times New Roman"/>
            </a:endParaRPr>
          </a:p>
          <a:p>
            <a:pPr marL="298450" indent="-286385">
              <a:lnSpc>
                <a:spcPts val="2030"/>
              </a:lnSpc>
              <a:buFont typeface="Arial MT"/>
              <a:buChar char="•"/>
              <a:tabLst>
                <a:tab pos="298450"/>
                <a:tab pos="299085"/>
              </a:tabLst>
            </a:pP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Преподавание</a:t>
            </a:r>
            <a:r>
              <a:rPr sz="1700" spc="-8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русского</a:t>
            </a:r>
            <a:r>
              <a:rPr sz="1700" spc="-2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5">
                <a:solidFill>
                  <a:srgbClr val="F1F1F1"/>
                </a:solidFill>
                <a:latin typeface="Times New Roman"/>
                <a:cs typeface="Times New Roman"/>
              </a:rPr>
              <a:t>языка</a:t>
            </a:r>
            <a:r>
              <a:rPr sz="1700" spc="-7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и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5">
                <a:solidFill>
                  <a:srgbClr val="F1F1F1"/>
                </a:solidFill>
                <a:latin typeface="Times New Roman"/>
                <a:cs typeface="Times New Roman"/>
              </a:rPr>
              <a:t>литературы</a:t>
            </a:r>
            <a:endParaRPr sz="1700">
              <a:latin typeface="Times New Roman"/>
              <a:cs typeface="Times New Roman"/>
            </a:endParaRPr>
          </a:p>
          <a:p>
            <a:pPr marL="298450" marR="5080" indent="-286385">
              <a:lnSpc>
                <a:spcPts val="2100"/>
              </a:lnSpc>
              <a:spcBef>
                <a:spcPts val="15"/>
              </a:spcBef>
              <a:buFont typeface="Arial MT"/>
              <a:buChar char="•"/>
              <a:tabLst>
                <a:tab pos="298450"/>
                <a:tab pos="299085"/>
              </a:tabLst>
            </a:pPr>
            <a:r>
              <a:rPr sz="1700" spc="-90">
                <a:solidFill>
                  <a:srgbClr val="F1F1F1"/>
                </a:solidFill>
                <a:latin typeface="Times New Roman"/>
                <a:cs typeface="Times New Roman"/>
              </a:rPr>
              <a:t>В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н</a:t>
            </a:r>
            <a:r>
              <a:rPr sz="1700" spc="-85">
                <a:solidFill>
                  <a:srgbClr val="F1F1F1"/>
                </a:solidFill>
                <a:latin typeface="Times New Roman"/>
                <a:cs typeface="Times New Roman"/>
              </a:rPr>
              <a:t>е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у</a:t>
            </a:r>
            <a:r>
              <a:rPr sz="1700" spc="40">
                <a:solidFill>
                  <a:srgbClr val="F1F1F1"/>
                </a:solidFill>
                <a:latin typeface="Times New Roman"/>
                <a:cs typeface="Times New Roman"/>
              </a:rPr>
              <a:t>р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35">
                <a:solidFill>
                  <a:srgbClr val="F1F1F1"/>
                </a:solidFill>
                <a:latin typeface="Times New Roman"/>
                <a:cs typeface="Times New Roman"/>
              </a:rPr>
              <a:t>ч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н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а</a:t>
            </a:r>
            <a:r>
              <a:rPr sz="1700" spc="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25">
                <a:solidFill>
                  <a:srgbClr val="F1F1F1"/>
                </a:solidFill>
                <a:latin typeface="Times New Roman"/>
                <a:cs typeface="Times New Roman"/>
              </a:rPr>
              <a:t>д</a:t>
            </a: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е</a:t>
            </a:r>
            <a:r>
              <a:rPr sz="1700" spc="35">
                <a:solidFill>
                  <a:srgbClr val="F1F1F1"/>
                </a:solidFill>
                <a:latin typeface="Times New Roman"/>
                <a:cs typeface="Times New Roman"/>
              </a:rPr>
              <a:t>я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т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е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ль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н</a:t>
            </a:r>
            <a:r>
              <a:rPr sz="1700" spc="114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с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ть</a:t>
            </a:r>
            <a:r>
              <a:rPr sz="1700" spc="-9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п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-2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95">
                <a:solidFill>
                  <a:srgbClr val="F1F1F1"/>
                </a:solidFill>
                <a:latin typeface="Times New Roman"/>
                <a:cs typeface="Times New Roman"/>
              </a:rPr>
              <a:t>М</a:t>
            </a:r>
            <a:r>
              <a:rPr sz="1700" spc="-35">
                <a:solidFill>
                  <a:srgbClr val="F1F1F1"/>
                </a:solidFill>
                <a:latin typeface="Times New Roman"/>
                <a:cs typeface="Times New Roman"/>
              </a:rPr>
              <a:t>Х</a:t>
            </a:r>
            <a:r>
              <a:rPr sz="1700" spc="15">
                <a:solidFill>
                  <a:srgbClr val="F1F1F1"/>
                </a:solidFill>
                <a:latin typeface="Times New Roman"/>
                <a:cs typeface="Times New Roman"/>
              </a:rPr>
              <a:t>К</a:t>
            </a:r>
            <a:r>
              <a:rPr sz="1700" spc="7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и</a:t>
            </a:r>
            <a:r>
              <a:rPr sz="1700" spc="3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«</a:t>
            </a:r>
            <a:r>
              <a:rPr sz="1700" spc="25">
                <a:solidFill>
                  <a:srgbClr val="F1F1F1"/>
                </a:solidFill>
                <a:latin typeface="Times New Roman"/>
                <a:cs typeface="Times New Roman"/>
              </a:rPr>
              <a:t>Р</a:t>
            </a: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а</a:t>
            </a:r>
            <a:r>
              <a:rPr sz="1700">
                <a:solidFill>
                  <a:srgbClr val="F1F1F1"/>
                </a:solidFill>
                <a:latin typeface="Times New Roman"/>
                <a:cs typeface="Times New Roman"/>
              </a:rPr>
              <a:t>з</a:t>
            </a:r>
            <a:r>
              <a:rPr sz="1700" spc="-100">
                <a:solidFill>
                  <a:srgbClr val="F1F1F1"/>
                </a:solidFill>
                <a:latin typeface="Times New Roman"/>
                <a:cs typeface="Times New Roman"/>
              </a:rPr>
              <a:t>г</a:t>
            </a:r>
            <a:r>
              <a:rPr sz="1700" spc="4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15">
                <a:solidFill>
                  <a:srgbClr val="F1F1F1"/>
                </a:solidFill>
                <a:latin typeface="Times New Roman"/>
                <a:cs typeface="Times New Roman"/>
              </a:rPr>
              <a:t>в</a:t>
            </a:r>
            <a:r>
              <a:rPr sz="1700" spc="40">
                <a:solidFill>
                  <a:srgbClr val="F1F1F1"/>
                </a:solidFill>
                <a:latin typeface="Times New Roman"/>
                <a:cs typeface="Times New Roman"/>
              </a:rPr>
              <a:t>ор</a:t>
            </a:r>
            <a:r>
              <a:rPr sz="1700" spc="15">
                <a:solidFill>
                  <a:srgbClr val="F1F1F1"/>
                </a:solidFill>
                <a:latin typeface="Times New Roman"/>
                <a:cs typeface="Times New Roman"/>
              </a:rPr>
              <a:t>ы</a:t>
            </a:r>
            <a:r>
              <a:rPr sz="1700" spc="-16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5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lang="ru-RU" sz="1700" spc="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важном».</a:t>
            </a:r>
            <a:endParaRPr sz="1700">
              <a:latin typeface="Times New Roman"/>
              <a:cs typeface="Times New Roman"/>
            </a:endParaRPr>
          </a:p>
          <a:p>
            <a:pPr marL="298450" indent="-286385">
              <a:lnSpc>
                <a:spcPts val="1945"/>
              </a:lnSpc>
              <a:buFont typeface="Arial MT"/>
              <a:buChar char="•"/>
              <a:tabLst>
                <a:tab pos="298450"/>
                <a:tab pos="299085"/>
              </a:tabLst>
            </a:pPr>
            <a:r>
              <a:rPr sz="1700" spc="-70">
                <a:solidFill>
                  <a:srgbClr val="F1F1F1"/>
                </a:solidFill>
                <a:latin typeface="Times New Roman"/>
                <a:cs typeface="Times New Roman"/>
              </a:rPr>
              <a:t>Т</a:t>
            </a:r>
            <a:r>
              <a:rPr sz="1700" spc="-30">
                <a:solidFill>
                  <a:srgbClr val="F1F1F1"/>
                </a:solidFill>
                <a:latin typeface="Times New Roman"/>
                <a:cs typeface="Times New Roman"/>
              </a:rPr>
              <a:t>ь</a:t>
            </a:r>
            <a:r>
              <a:rPr sz="1700">
                <a:solidFill>
                  <a:srgbClr val="F1F1F1"/>
                </a:solidFill>
                <a:latin typeface="Times New Roman"/>
                <a:cs typeface="Times New Roman"/>
              </a:rPr>
              <a:t>ю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т</a:t>
            </a:r>
            <a:r>
              <a:rPr sz="1700" spc="35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р</a:t>
            </a:r>
            <a:r>
              <a:rPr sz="1700" spc="-9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25">
                <a:solidFill>
                  <a:srgbClr val="F1F1F1"/>
                </a:solidFill>
                <a:latin typeface="Times New Roman"/>
                <a:cs typeface="Times New Roman"/>
              </a:rPr>
              <a:t>д</a:t>
            </a: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е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т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с</a:t>
            </a:r>
            <a:r>
              <a:rPr sz="1700" spc="-80">
                <a:solidFill>
                  <a:srgbClr val="F1F1F1"/>
                </a:solidFill>
                <a:latin typeface="Times New Roman"/>
                <a:cs typeface="Times New Roman"/>
              </a:rPr>
              <a:t>к</a:t>
            </a:r>
            <a:r>
              <a:rPr sz="1700" spc="4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-100">
                <a:solidFill>
                  <a:srgbClr val="F1F1F1"/>
                </a:solidFill>
                <a:latin typeface="Times New Roman"/>
                <a:cs typeface="Times New Roman"/>
              </a:rPr>
              <a:t>г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-9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-25">
                <a:solidFill>
                  <a:srgbClr val="F1F1F1"/>
                </a:solidFill>
                <a:latin typeface="Times New Roman"/>
                <a:cs typeface="Times New Roman"/>
              </a:rPr>
              <a:t>г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и</a:t>
            </a:r>
            <a:r>
              <a:rPr sz="1700" spc="40">
                <a:solidFill>
                  <a:srgbClr val="F1F1F1"/>
                </a:solidFill>
                <a:latin typeface="Times New Roman"/>
                <a:cs typeface="Times New Roman"/>
              </a:rPr>
              <a:t>м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н</a:t>
            </a: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а</a:t>
            </a:r>
            <a:r>
              <a:rPr sz="1700">
                <a:solidFill>
                  <a:srgbClr val="F1F1F1"/>
                </a:solidFill>
                <a:latin typeface="Times New Roman"/>
                <a:cs typeface="Times New Roman"/>
              </a:rPr>
              <a:t>з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и</a:t>
            </a:r>
            <a:r>
              <a:rPr sz="1700" spc="35">
                <a:solidFill>
                  <a:srgbClr val="F1F1F1"/>
                </a:solidFill>
                <a:latin typeface="Times New Roman"/>
                <a:cs typeface="Times New Roman"/>
              </a:rPr>
              <a:t>ч</a:t>
            </a:r>
            <a:r>
              <a:rPr sz="1700" spc="65">
                <a:solidFill>
                  <a:srgbClr val="F1F1F1"/>
                </a:solidFill>
                <a:latin typeface="Times New Roman"/>
                <a:cs typeface="Times New Roman"/>
              </a:rPr>
              <a:t>е</a:t>
            </a: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с</a:t>
            </a:r>
            <a:r>
              <a:rPr sz="1700" spc="-80">
                <a:solidFill>
                  <a:srgbClr val="F1F1F1"/>
                </a:solidFill>
                <a:latin typeface="Times New Roman"/>
                <a:cs typeface="Times New Roman"/>
              </a:rPr>
              <a:t>к</a:t>
            </a:r>
            <a:r>
              <a:rPr sz="1700" spc="4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-100">
                <a:solidFill>
                  <a:srgbClr val="F1F1F1"/>
                </a:solidFill>
                <a:latin typeface="Times New Roman"/>
                <a:cs typeface="Times New Roman"/>
              </a:rPr>
              <a:t>г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-90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 spc="40">
                <a:solidFill>
                  <a:srgbClr val="F1F1F1"/>
                </a:solidFill>
                <a:latin typeface="Times New Roman"/>
                <a:cs typeface="Times New Roman"/>
              </a:rPr>
              <a:t>о</a:t>
            </a:r>
            <a:r>
              <a:rPr sz="1700" spc="-45">
                <a:solidFill>
                  <a:srgbClr val="F1F1F1"/>
                </a:solidFill>
                <a:latin typeface="Times New Roman"/>
                <a:cs typeface="Times New Roman"/>
              </a:rPr>
              <a:t>б</a:t>
            </a:r>
            <a:r>
              <a:rPr sz="1700" spc="15">
                <a:solidFill>
                  <a:srgbClr val="F1F1F1"/>
                </a:solidFill>
                <a:latin typeface="Times New Roman"/>
                <a:cs typeface="Times New Roman"/>
              </a:rPr>
              <a:t>ъ</a:t>
            </a: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е</a:t>
            </a:r>
            <a:r>
              <a:rPr sz="1700" spc="25">
                <a:solidFill>
                  <a:srgbClr val="F1F1F1"/>
                </a:solidFill>
                <a:latin typeface="Times New Roman"/>
                <a:cs typeface="Times New Roman"/>
              </a:rPr>
              <a:t>д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ин</a:t>
            </a:r>
            <a:r>
              <a:rPr sz="1700" spc="-10">
                <a:solidFill>
                  <a:srgbClr val="F1F1F1"/>
                </a:solidFill>
                <a:latin typeface="Times New Roman"/>
                <a:cs typeface="Times New Roman"/>
              </a:rPr>
              <a:t>е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ни</a:t>
            </a: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я</a:t>
            </a:r>
            <a:endParaRPr sz="1700">
              <a:latin typeface="Times New Roman"/>
              <a:cs typeface="Times New Roman"/>
            </a:endParaRPr>
          </a:p>
          <a:p>
            <a:pPr marL="298450">
              <a:lnSpc>
                <a:spcPts val="2030"/>
              </a:lnSpc>
            </a:pPr>
            <a:r>
              <a:rPr sz="1700" spc="10">
                <a:solidFill>
                  <a:srgbClr val="F1F1F1"/>
                </a:solidFill>
                <a:latin typeface="Times New Roman"/>
                <a:cs typeface="Times New Roman"/>
              </a:rPr>
              <a:t>«Зебра»</a:t>
            </a:r>
            <a:endParaRPr sz="1700">
              <a:latin typeface="Times New Roman"/>
              <a:cs typeface="Times New Roman"/>
            </a:endParaRPr>
          </a:p>
          <a:p>
            <a:pPr marL="298450" indent="-286385">
              <a:lnSpc>
                <a:spcPts val="2035"/>
              </a:lnSpc>
              <a:buFont typeface="Arial MT"/>
              <a:buChar char="•"/>
              <a:tabLst>
                <a:tab pos="298450"/>
                <a:tab pos="299085"/>
              </a:tabLst>
            </a:pPr>
            <a:r>
              <a:rPr sz="1700" spc="-5">
                <a:solidFill>
                  <a:srgbClr val="F1F1F1"/>
                </a:solidFill>
                <a:latin typeface="Times New Roman"/>
                <a:cs typeface="Times New Roman"/>
              </a:rPr>
              <a:t>Классное</a:t>
            </a:r>
            <a:r>
              <a:rPr sz="1700" spc="-15">
                <a:solidFill>
                  <a:srgbClr val="F1F1F1"/>
                </a:solidFill>
                <a:latin typeface="Times New Roman"/>
                <a:cs typeface="Times New Roman"/>
              </a:rPr>
              <a:t> </a:t>
            </a:r>
            <a:r>
              <a:rPr sz="1700">
                <a:solidFill>
                  <a:srgbClr val="F1F1F1"/>
                </a:solidFill>
                <a:latin typeface="Times New Roman"/>
                <a:cs typeface="Times New Roman"/>
              </a:rPr>
              <a:t>руководство</a:t>
            </a:r>
            <a:endParaRPr sz="17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866900" y="6019800"/>
            <a:ext cx="1519555" cy="728980"/>
            <a:chOff x="1866900" y="6019800"/>
            <a:chExt cx="1519555" cy="728980"/>
          </a:xfrm>
        </p:grpSpPr>
        <p:pic>
          <p:nvPicPr>
            <p:cNvPr id="5" name="object 5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866900" y="6029325"/>
              <a:ext cx="1519174" cy="68103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914525" y="6019800"/>
              <a:ext cx="1414399" cy="72866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938401" y="6081712"/>
              <a:ext cx="1381125" cy="542925"/>
            </a:xfrm>
            <a:custGeom>
              <a:rect l="l" t="t" r="r" b="b"/>
              <a:pathLst>
                <a:path w="1381125" h="542925">
                  <a:moveTo>
                    <a:pt x="1290574" y="0"/>
                  </a:moveTo>
                  <a:lnTo>
                    <a:pt x="90424" y="0"/>
                  </a:lnTo>
                  <a:lnTo>
                    <a:pt x="55239" y="7111"/>
                  </a:lnTo>
                  <a:lnTo>
                    <a:pt x="26495" y="26503"/>
                  </a:lnTo>
                  <a:lnTo>
                    <a:pt x="7110" y="55265"/>
                  </a:lnTo>
                  <a:lnTo>
                    <a:pt x="0" y="90487"/>
                  </a:lnTo>
                  <a:lnTo>
                    <a:pt x="0" y="452437"/>
                  </a:lnTo>
                  <a:lnTo>
                    <a:pt x="7110" y="487659"/>
                  </a:lnTo>
                  <a:lnTo>
                    <a:pt x="26495" y="516421"/>
                  </a:lnTo>
                  <a:lnTo>
                    <a:pt x="55239" y="535813"/>
                  </a:lnTo>
                  <a:lnTo>
                    <a:pt x="90424" y="542925"/>
                  </a:lnTo>
                  <a:lnTo>
                    <a:pt x="1290574" y="542925"/>
                  </a:lnTo>
                  <a:lnTo>
                    <a:pt x="1325832" y="535813"/>
                  </a:lnTo>
                  <a:lnTo>
                    <a:pt x="1354613" y="516421"/>
                  </a:lnTo>
                  <a:lnTo>
                    <a:pt x="1374013" y="487659"/>
                  </a:lnTo>
                  <a:lnTo>
                    <a:pt x="1381125" y="452437"/>
                  </a:lnTo>
                  <a:lnTo>
                    <a:pt x="1381125" y="90487"/>
                  </a:lnTo>
                  <a:lnTo>
                    <a:pt x="1374013" y="55265"/>
                  </a:lnTo>
                  <a:lnTo>
                    <a:pt x="1354613" y="26503"/>
                  </a:lnTo>
                  <a:lnTo>
                    <a:pt x="1325832" y="7111"/>
                  </a:lnTo>
                  <a:lnTo>
                    <a:pt x="1290574" y="0"/>
                  </a:lnTo>
                  <a:close/>
                </a:path>
              </a:pathLst>
            </a:custGeom>
            <a:solidFill>
              <a:srgbClr val="017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938401" y="6081712"/>
              <a:ext cx="1381125" cy="542925"/>
            </a:xfrm>
            <a:custGeom>
              <a:rect l="l" t="t" r="r" b="b"/>
              <a:pathLst>
                <a:path w="1381125" h="542925">
                  <a:moveTo>
                    <a:pt x="0" y="90487"/>
                  </a:moveTo>
                  <a:lnTo>
                    <a:pt x="7110" y="55265"/>
                  </a:lnTo>
                  <a:lnTo>
                    <a:pt x="26495" y="26503"/>
                  </a:lnTo>
                  <a:lnTo>
                    <a:pt x="55239" y="7111"/>
                  </a:lnTo>
                  <a:lnTo>
                    <a:pt x="90424" y="0"/>
                  </a:lnTo>
                  <a:lnTo>
                    <a:pt x="1290574" y="0"/>
                  </a:lnTo>
                  <a:lnTo>
                    <a:pt x="1325832" y="7111"/>
                  </a:lnTo>
                  <a:lnTo>
                    <a:pt x="1354613" y="26503"/>
                  </a:lnTo>
                  <a:lnTo>
                    <a:pt x="1374013" y="55265"/>
                  </a:lnTo>
                  <a:lnTo>
                    <a:pt x="1381125" y="90487"/>
                  </a:lnTo>
                  <a:lnTo>
                    <a:pt x="1381125" y="452437"/>
                  </a:lnTo>
                  <a:lnTo>
                    <a:pt x="1374013" y="487659"/>
                  </a:lnTo>
                  <a:lnTo>
                    <a:pt x="1354613" y="516421"/>
                  </a:lnTo>
                  <a:lnTo>
                    <a:pt x="1325832" y="535813"/>
                  </a:lnTo>
                  <a:lnTo>
                    <a:pt x="1290574" y="542925"/>
                  </a:lnTo>
                  <a:lnTo>
                    <a:pt x="90424" y="542925"/>
                  </a:lnTo>
                  <a:lnTo>
                    <a:pt x="55239" y="535813"/>
                  </a:lnTo>
                  <a:lnTo>
                    <a:pt x="26495" y="516421"/>
                  </a:lnTo>
                  <a:lnTo>
                    <a:pt x="7110" y="487659"/>
                  </a:lnTo>
                  <a:lnTo>
                    <a:pt x="0" y="452437"/>
                  </a:lnTo>
                  <a:lnTo>
                    <a:pt x="0" y="90487"/>
                  </a:lnTo>
                  <a:close/>
                </a:path>
              </a:pathLst>
            </a:custGeom>
            <a:ln w="9525">
              <a:solidFill>
                <a:srgbClr val="0040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077466" y="6120447"/>
            <a:ext cx="1095375" cy="453390"/>
          </a:xfrm>
          <a:prstGeom prst="rect">
            <a:avLst/>
          </a:prstGeom>
        </p:spPr>
        <p:txBody>
          <a:bodyPr vert="horz" wrap="square" lIns="0" tIns="26034" rIns="0" bIns="0" rtlCol="0" anchor="t">
            <a:spAutoFit/>
          </a:bodyPr>
          <a:lstStyle/>
          <a:p>
            <a:pPr marL="174625" marR="5080" indent="-162560">
              <a:lnSpc>
                <a:spcPts val="1650"/>
              </a:lnSpc>
              <a:spcBef>
                <a:spcPts val="204"/>
              </a:spcBef>
            </a:pPr>
            <a:r>
              <a:rPr lang="en-US" sz="1400" spc="-30">
                <a:solidFill>
                  <a:srgbClr val="FFFFFF"/>
                </a:solidFill>
                <a:ea typeface="+mn-lt"/>
                <a:cs typeface="+mn-lt"/>
              </a:rPr>
              <a:t>https://vk.com/malenka66</a:t>
            </a:r>
            <a:endParaRPr lang="en-US">
              <a:ea typeface="+mn-lt"/>
              <a:cs typeface="+mn-lt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237460" y="6070147"/>
            <a:ext cx="2153072" cy="728661"/>
            <a:chOff x="4124325" y="6029325"/>
            <a:chExt cx="1585849" cy="681037"/>
          </a:xfrm>
        </p:grpSpPr>
        <p:pic>
          <p:nvPicPr>
            <p:cNvPr id="11" name="object 11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4124325" y="6029325"/>
              <a:ext cx="1585849" cy="68103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4200525" y="6057900"/>
              <a:ext cx="1423924" cy="642937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4195826" y="6081712"/>
              <a:ext cx="1447800" cy="542925"/>
            </a:xfrm>
            <a:custGeom>
              <a:rect l="l" t="t" r="r" b="b"/>
              <a:pathLst>
                <a:path w="1447800" h="542925">
                  <a:moveTo>
                    <a:pt x="1357249" y="0"/>
                  </a:moveTo>
                  <a:lnTo>
                    <a:pt x="90424" y="0"/>
                  </a:lnTo>
                  <a:lnTo>
                    <a:pt x="55239" y="7111"/>
                  </a:lnTo>
                  <a:lnTo>
                    <a:pt x="26495" y="26503"/>
                  </a:lnTo>
                  <a:lnTo>
                    <a:pt x="7110" y="55265"/>
                  </a:lnTo>
                  <a:lnTo>
                    <a:pt x="0" y="90487"/>
                  </a:lnTo>
                  <a:lnTo>
                    <a:pt x="0" y="452437"/>
                  </a:lnTo>
                  <a:lnTo>
                    <a:pt x="7110" y="487659"/>
                  </a:lnTo>
                  <a:lnTo>
                    <a:pt x="26495" y="516421"/>
                  </a:lnTo>
                  <a:lnTo>
                    <a:pt x="55239" y="535813"/>
                  </a:lnTo>
                  <a:lnTo>
                    <a:pt x="90424" y="542925"/>
                  </a:lnTo>
                  <a:lnTo>
                    <a:pt x="1357249" y="542925"/>
                  </a:lnTo>
                  <a:lnTo>
                    <a:pt x="1392507" y="535813"/>
                  </a:lnTo>
                  <a:lnTo>
                    <a:pt x="1421288" y="516421"/>
                  </a:lnTo>
                  <a:lnTo>
                    <a:pt x="1440688" y="487659"/>
                  </a:lnTo>
                  <a:lnTo>
                    <a:pt x="1447800" y="452437"/>
                  </a:lnTo>
                  <a:lnTo>
                    <a:pt x="1447800" y="90487"/>
                  </a:lnTo>
                  <a:lnTo>
                    <a:pt x="1440688" y="55265"/>
                  </a:lnTo>
                  <a:lnTo>
                    <a:pt x="1421288" y="26503"/>
                  </a:lnTo>
                  <a:lnTo>
                    <a:pt x="1392507" y="7111"/>
                  </a:lnTo>
                  <a:lnTo>
                    <a:pt x="1357249" y="0"/>
                  </a:lnTo>
                  <a:close/>
                </a:path>
              </a:pathLst>
            </a:custGeom>
            <a:solidFill>
              <a:srgbClr val="017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4422303" y="6218963"/>
            <a:ext cx="1871616" cy="350545"/>
          </a:xfrm>
          <a:prstGeom prst="rect">
            <a:avLst/>
          </a:prstGeom>
        </p:spPr>
        <p:txBody>
          <a:bodyPr vert="horz" wrap="square" lIns="0" tIns="5080" rIns="0" bIns="0" rtlCol="0" anchor="t">
            <a:spAutoFit/>
          </a:bodyPr>
          <a:lstStyle/>
          <a:p>
            <a:pPr marL="31750" marR="5080" indent="-19685">
              <a:lnSpc>
                <a:spcPct val="104299"/>
              </a:lnSpc>
              <a:spcBef>
                <a:spcPts val="40"/>
              </a:spcBef>
            </a:pPr>
            <a:r>
              <a:rPr lang="ru-RU" sz="1100" spc="-20">
                <a:solidFill>
                  <a:srgbClr val="FFFFFF"/>
                </a:solidFill>
                <a:ea typeface="+mn-lt"/>
                <a:cs typeface="+mn-lt"/>
              </a:rPr>
              <a:t>https://infourok.ru/user/hudina-darya-igorevna1?owner=guest</a:t>
            </a:r>
            <a:endParaRPr lang="ru-RU"/>
          </a:p>
        </p:txBody>
      </p:sp>
      <p:pic>
        <p:nvPicPr>
          <p:cNvPr id="17" name="Рисунок 16" descr="Изображение выглядит как одежда, человек, Человеческое лицо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A53D4773-1302-73DF-9C61-92FDA3F2C2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81730" y="0"/>
            <a:ext cx="4607719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98562" y="13969"/>
            <a:ext cx="4276090" cy="632224"/>
          </a:xfrm>
          <a:prstGeom prst="rect">
            <a:avLst/>
          </a:prstGeom>
        </p:spPr>
        <p:txBody>
          <a:bodyPr vert="horz" wrap="square" lIns="0" tIns="16510" rIns="0" bIns="0" rtlCol="0" anchor="t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000" spc="-15" err="1"/>
              <a:t>Мои</a:t>
            </a:r>
            <a:r>
              <a:rPr sz="4000" spc="-140"/>
              <a:t> </a:t>
            </a:r>
            <a:r>
              <a:rPr sz="4000" spc="-15" err="1"/>
              <a:t>достижения</a:t>
            </a:r>
            <a:endParaRPr lang="ru-RU" sz="4000" spc="-15"/>
          </a:p>
        </p:txBody>
      </p:sp>
      <p:grpSp>
        <p:nvGrpSpPr>
          <p:cNvPr id="3" name="object 3"/>
          <p:cNvGrpSpPr/>
          <p:nvPr/>
        </p:nvGrpSpPr>
        <p:grpSpPr>
          <a:xfrm>
            <a:off x="4528459" y="6803"/>
            <a:ext cx="7663542" cy="6844390"/>
            <a:chOff x="4528459" y="0"/>
            <a:chExt cx="7663542" cy="6844390"/>
          </a:xfrm>
        </p:grpSpPr>
        <p:pic>
          <p:nvPicPr>
            <p:cNvPr id="4" name="object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6272893" y="0"/>
              <a:ext cx="5919108" cy="684439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4528459" y="702129"/>
              <a:ext cx="2072368" cy="2971800"/>
            </a:xfrm>
            <a:prstGeom prst="rect">
              <a:avLst/>
            </a:prstGeom>
          </p:spPr>
        </p:pic>
      </p:grpSp>
      <p:pic>
        <p:nvPicPr>
          <p:cNvPr id="6" name="Рисунок 5" descr="Изображение выглядит как текст, письмо, меню, бумага&#10;&#10;Автоматически созданное описание">
            <a:extLst>
              <a:ext uri="{FF2B5EF4-FFF2-40B4-BE49-F238E27FC236}">
                <a16:creationId xmlns:a16="http://schemas.microsoft.com/office/drawing/2014/main" id="{35D21D65-11A2-F885-A697-716F9DE031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59" y="707570"/>
            <a:ext cx="2200343" cy="3177268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63F65083-6548-6EB6-5D06-0244B325B9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5197" y="789212"/>
            <a:ext cx="1999571" cy="2843895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, снимок экрана, Шрифт, меню&#10;&#10;Автоматически созданное описание">
            <a:extLst>
              <a:ext uri="{FF2B5EF4-FFF2-40B4-BE49-F238E27FC236}">
                <a16:creationId xmlns:a16="http://schemas.microsoft.com/office/drawing/2014/main" id="{0686E81B-8311-74F8-961E-A85D44D68F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7938" y="3769178"/>
            <a:ext cx="2148715" cy="3088822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текст, снимок экрана, Шрифт, Печать&#10;&#10;Автоматически созданное описание">
            <a:extLst>
              <a:ext uri="{FF2B5EF4-FFF2-40B4-BE49-F238E27FC236}">
                <a16:creationId xmlns:a16="http://schemas.microsoft.com/office/drawing/2014/main" id="{4CCC3F1B-81EF-E9CF-3030-7394D18D2C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4360" y="3882116"/>
            <a:ext cx="2070726" cy="295819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2"/>
          <p:cNvPicPr/>
          <p:nvPr/>
        </p:nvPicPr>
        <p:blipFill>
          <a:blip r:embed="rId2"/>
          <a:stretch>
            <a:fillRect/>
          </a:stretch>
        </p:blipFill>
        <p:spPr>
          <a:xfrm>
            <a:off x="1072243" y="123825"/>
            <a:ext cx="2200275" cy="30861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/>
          <a:stretch>
            <a:fillRect/>
          </a:stretch>
        </p:blipFill>
        <p:spPr>
          <a:xfrm>
            <a:off x="3521529" y="123825"/>
            <a:ext cx="2105025" cy="30861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/>
          <a:stretch>
            <a:fillRect/>
          </a:stretch>
        </p:blipFill>
        <p:spPr>
          <a:xfrm>
            <a:off x="5913665" y="123825"/>
            <a:ext cx="2484663" cy="309018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/>
          <a:stretch>
            <a:fillRect/>
          </a:stretch>
        </p:blipFill>
        <p:spPr>
          <a:xfrm>
            <a:off x="904876" y="3360965"/>
            <a:ext cx="2367642" cy="323033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/>
          <a:stretch>
            <a:fillRect/>
          </a:stretch>
        </p:blipFill>
        <p:spPr>
          <a:xfrm>
            <a:off x="3411311" y="3363686"/>
            <a:ext cx="2364921" cy="328476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/>
          <a:stretch>
            <a:fillRect/>
          </a:stretch>
        </p:blipFill>
        <p:spPr>
          <a:xfrm>
            <a:off x="5915025" y="3363686"/>
            <a:ext cx="2367642" cy="3284764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, снимок экрана, круг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67FB42B7-EBA6-5ED4-F88B-39696B2CBF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95606" y="4063689"/>
            <a:ext cx="3680732" cy="2465782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, электроника, снимок экрана, программное обеспечение&#10;&#10;Автоматически созданное описание">
            <a:extLst>
              <a:ext uri="{FF2B5EF4-FFF2-40B4-BE49-F238E27FC236}">
                <a16:creationId xmlns:a16="http://schemas.microsoft.com/office/drawing/2014/main" id="{AC458591-C26E-6602-D9B5-1C95A499C8D6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806" t="12500" r="2257" b="24688"/>
          <a:stretch>
            <a:fillRect/>
          </a:stretch>
        </p:blipFill>
        <p:spPr>
          <a:xfrm>
            <a:off x="8801695" y="122464"/>
            <a:ext cx="2671360" cy="3789591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 descr="Изображение выглядит как текст, снимок экрана, Шрифт, графический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B40A081A-7A6B-FB29-A488-6E5AE4BDF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79" y="126546"/>
            <a:ext cx="2824227" cy="397192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F19C562-0739-1E7A-D482-1DFCAA323928}"/>
              </a:ext>
            </a:extLst>
          </p:cNvPr>
          <p:cNvSpPr txBox="1"/>
          <p:nvPr/>
        </p:nvSpPr>
        <p:spPr>
          <a:xfrm>
            <a:off x="3660320" y="-81642"/>
            <a:ext cx="8164285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4800" b="1">
                <a:solidFill>
                  <a:srgbClr val="D90DE0"/>
                </a:solidFill>
                <a:latin typeface="Times New Roman"/>
                <a:ea typeface="Calibri"/>
                <a:cs typeface="Calibri"/>
              </a:rPr>
              <a:t>Работа учителя </a:t>
            </a:r>
            <a:endParaRPr lang="ru-RU" sz="4800" b="1">
              <a:solidFill>
                <a:srgbClr val="D90DE0"/>
              </a:solidFill>
              <a:latin typeface="Times New Roman"/>
              <a:cs typeface="Times New Roman" panose="02020603050405020304"/>
            </a:endParaRPr>
          </a:p>
        </p:txBody>
      </p:sp>
      <p:pic>
        <p:nvPicPr>
          <p:cNvPr id="5" name="Рисунок 4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D4E17907-9554-0C76-AEF2-0050DD3F9F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9596" y="1265464"/>
            <a:ext cx="2826271" cy="4020912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письмо, меню&#10;&#10;Автоматически созданное описание">
            <a:extLst>
              <a:ext uri="{FF2B5EF4-FFF2-40B4-BE49-F238E27FC236}">
                <a16:creationId xmlns:a16="http://schemas.microsoft.com/office/drawing/2014/main" id="{C07C0A2B-B1D2-7078-77BB-B1051B2C79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5118" y="129269"/>
            <a:ext cx="2887231" cy="4211410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, снимок экрана, Шрифт, письмо&#10;&#10;Автоматически созданное описание">
            <a:extLst>
              <a:ext uri="{FF2B5EF4-FFF2-40B4-BE49-F238E27FC236}">
                <a16:creationId xmlns:a16="http://schemas.microsoft.com/office/drawing/2014/main" id="{F557E4AC-21F5-39EB-5E58-CDF4636B8D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593" y="4177393"/>
            <a:ext cx="1786618" cy="2558143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, снимок экрана, Шрифт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CF1D1011-12A3-09C7-BAD4-C75B4ACE27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65537" y="4333875"/>
            <a:ext cx="1746392" cy="2462893"/>
          </a:xfrm>
          <a:prstGeom prst="rect">
            <a:avLst/>
          </a:prstGeom>
        </p:spPr>
      </p:pic>
      <p:pic>
        <p:nvPicPr>
          <p:cNvPr id="4" name="Рисунок 3" descr="Изображение выглядит как текст, снимок экрана, мультфильм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10F2D759-B392-4492-9D8B-C997C3E992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9873" y="1265463"/>
            <a:ext cx="2987703" cy="4088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171156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07FD52E-D009-3888-AE2E-916B63DFDBE2}"/>
              </a:ext>
            </a:extLst>
          </p:cNvPr>
          <p:cNvSpPr txBox="1"/>
          <p:nvPr/>
        </p:nvSpPr>
        <p:spPr>
          <a:xfrm>
            <a:off x="3537857" y="47625"/>
            <a:ext cx="7517946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>
                <a:solidFill>
                  <a:srgbClr val="D90DE0"/>
                </a:solidFill>
                <a:latin typeface="Times New Roman"/>
                <a:cs typeface="Calibri"/>
              </a:rPr>
              <a:t>Работа с детским гимназическим объединением </a:t>
            </a:r>
            <a:r>
              <a:rPr lang="en-US" sz="3200" b="1" i="1">
                <a:solidFill>
                  <a:srgbClr val="D90DE0"/>
                </a:solidFill>
                <a:latin typeface="Times New Roman"/>
                <a:cs typeface="Times New Roman"/>
              </a:rPr>
              <a:t>«</a:t>
            </a:r>
            <a:r>
              <a:rPr lang="ru-RU" sz="3200" b="1">
                <a:solidFill>
                  <a:srgbClr val="D90DE0"/>
                </a:solidFill>
                <a:latin typeface="Times New Roman"/>
                <a:cs typeface="Calibri"/>
              </a:rPr>
              <a:t>Зебра</a:t>
            </a:r>
            <a:r>
              <a:rPr lang="en-US" sz="3200" b="1">
                <a:solidFill>
                  <a:srgbClr val="D90DE0"/>
                </a:solidFill>
                <a:latin typeface="Times New Roman"/>
                <a:cs typeface="Times New Roman"/>
              </a:rPr>
              <a:t>»</a:t>
            </a:r>
            <a:endParaRPr lang="en-US" sz="3200" b="1" i="1">
              <a:solidFill>
                <a:srgbClr val="D90DE0"/>
              </a:solidFill>
              <a:latin typeface="Times New Roman"/>
              <a:cs typeface="Times New Roman" panose="02020603050405020304"/>
            </a:endParaRPr>
          </a:p>
        </p:txBody>
      </p:sp>
      <p:pic>
        <p:nvPicPr>
          <p:cNvPr id="4" name="Рисунок 3" descr="Изображение выглядит как одежда, человек, обувь, улыбка&#10;&#10;Автоматически созданное описание">
            <a:extLst>
              <a:ext uri="{FF2B5EF4-FFF2-40B4-BE49-F238E27FC236}">
                <a16:creationId xmlns:a16="http://schemas.microsoft.com/office/drawing/2014/main" id="{359C0F5A-4315-3165-8474-A5EF1224BB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801" r="23501" b="1221"/>
          <a:stretch>
            <a:fillRect/>
          </a:stretch>
        </p:blipFill>
        <p:spPr>
          <a:xfrm>
            <a:off x="8007805" y="1121908"/>
            <a:ext cx="4037443" cy="3097058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, одежда, рукописный текст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88F73544-C3E0-880B-74ED-B1121FBC50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715" y="4122964"/>
            <a:ext cx="2551341" cy="1925411"/>
          </a:xfrm>
          <a:prstGeom prst="rect">
            <a:avLst/>
          </a:prstGeom>
        </p:spPr>
      </p:pic>
      <p:pic>
        <p:nvPicPr>
          <p:cNvPr id="6" name="Рисунок 5" descr="Изображение выглядит как одежда, в помещении, театр, сцена&#10;&#10;Автоматически созданное описание">
            <a:extLst>
              <a:ext uri="{FF2B5EF4-FFF2-40B4-BE49-F238E27FC236}">
                <a16:creationId xmlns:a16="http://schemas.microsoft.com/office/drawing/2014/main" id="{ED84EC51-8605-AA34-7238-AB0396B077E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596" t="7634" r="27135" b="8070"/>
          <a:stretch>
            <a:fillRect/>
          </a:stretch>
        </p:blipFill>
        <p:spPr>
          <a:xfrm>
            <a:off x="100012" y="214311"/>
            <a:ext cx="3754047" cy="3088832"/>
          </a:xfrm>
          <a:prstGeom prst="rect">
            <a:avLst/>
          </a:prstGeom>
        </p:spPr>
      </p:pic>
      <p:pic>
        <p:nvPicPr>
          <p:cNvPr id="2" name="Рисунок 1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C1AC3F3B-8DD2-D288-4659-6B3F5245EB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0005" y="3340554"/>
            <a:ext cx="2422615" cy="3442606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кофейная чашка, кружка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C92217DE-0FC9-C558-A81D-1D582B7CC2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0636" y="3306537"/>
            <a:ext cx="2431462" cy="3503838"/>
          </a:xfrm>
          <a:prstGeom prst="rect">
            <a:avLst/>
          </a:prstGeom>
        </p:spPr>
      </p:pic>
      <p:pic>
        <p:nvPicPr>
          <p:cNvPr id="9" name="Рисунок 8" descr="Изображение выглядит как Графика, графический дизайн, текст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B567B4DB-1D22-13CD-22DA-AFA40AA020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75989" y="4391025"/>
            <a:ext cx="2287362" cy="2205719"/>
          </a:xfrm>
          <a:prstGeom prst="rect">
            <a:avLst/>
          </a:prstGeom>
        </p:spPr>
      </p:pic>
      <p:pic>
        <p:nvPicPr>
          <p:cNvPr id="10" name="Рисунок 9" descr="Изображение выглядит как текст, графический дизайн, Графика, графическая вставка&#10;&#10;Автоматически созданное описание">
            <a:extLst>
              <a:ext uri="{FF2B5EF4-FFF2-40B4-BE49-F238E27FC236}">
                <a16:creationId xmlns:a16="http://schemas.microsoft.com/office/drawing/2014/main" id="{2BB8395C-FCA5-923F-D511-00C0BFF7B0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8610" y="1053872"/>
            <a:ext cx="2194833" cy="211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085262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 descr="Изображение выглядит как на открытом воздухе, одежда, небо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74204707-4D60-3A99-3FA2-05841EA866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93" y="176893"/>
            <a:ext cx="2917286" cy="3884840"/>
          </a:xfrm>
          <a:prstGeom prst="rect">
            <a:avLst/>
          </a:prstGeom>
        </p:spPr>
      </p:pic>
      <p:pic>
        <p:nvPicPr>
          <p:cNvPr id="3" name="Рисунок 2" descr="Изображение выглядит как одежда, человек, Человеческое лицо, обувь&#10;&#10;Автоматически созданное описание">
            <a:extLst>
              <a:ext uri="{FF2B5EF4-FFF2-40B4-BE49-F238E27FC236}">
                <a16:creationId xmlns:a16="http://schemas.microsoft.com/office/drawing/2014/main" id="{BC393767-3F09-E248-D28C-758460FB44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910" y="4340678"/>
            <a:ext cx="3129643" cy="2347233"/>
          </a:xfrm>
          <a:prstGeom prst="rect">
            <a:avLst/>
          </a:prstGeom>
        </p:spPr>
      </p:pic>
      <p:pic>
        <p:nvPicPr>
          <p:cNvPr id="4" name="Рисунок 3" descr="Изображение выглядит как одежда, человек, на открытом воздухе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F6C10BDC-A13D-9D02-F51F-B2B3AEA214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1393" y="251732"/>
            <a:ext cx="2469697" cy="3313340"/>
          </a:xfrm>
          <a:prstGeom prst="rect">
            <a:avLst/>
          </a:prstGeom>
        </p:spPr>
      </p:pic>
      <p:pic>
        <p:nvPicPr>
          <p:cNvPr id="5" name="Рисунок 4" descr="Изображение выглядит как одежда, человек, Человеческое лицо, улыбка&#10;&#10;Автоматически созданное описание">
            <a:extLst>
              <a:ext uri="{FF2B5EF4-FFF2-40B4-BE49-F238E27FC236}">
                <a16:creationId xmlns:a16="http://schemas.microsoft.com/office/drawing/2014/main" id="{1534F1DD-641A-6FCE-1FBD-FAB62F3AC7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1560" y="4061733"/>
            <a:ext cx="3358095" cy="2469696"/>
          </a:xfrm>
          <a:prstGeom prst="rect">
            <a:avLst/>
          </a:prstGeom>
        </p:spPr>
      </p:pic>
      <p:pic>
        <p:nvPicPr>
          <p:cNvPr id="6" name="Рисунок 5" descr="Изображение выглядит как Человеческое лицо, одежда, человек, улыбка&#10;&#10;Автоматически созданное описание">
            <a:extLst>
              <a:ext uri="{FF2B5EF4-FFF2-40B4-BE49-F238E27FC236}">
                <a16:creationId xmlns:a16="http://schemas.microsoft.com/office/drawing/2014/main" id="{FC87F756-F95F-988C-D202-B6D58B2D53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6893" y="3748769"/>
            <a:ext cx="4020911" cy="3007179"/>
          </a:xfrm>
          <a:prstGeom prst="rect">
            <a:avLst/>
          </a:prstGeom>
        </p:spPr>
      </p:pic>
      <p:pic>
        <p:nvPicPr>
          <p:cNvPr id="7" name="Рисунок 6" descr="Изображение выглядит как одежда, человек, Человеческое лицо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707F9B8F-5C66-A092-8EC3-55F9421FE4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7016" y="176894"/>
            <a:ext cx="1775307" cy="2333626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, книга, коллекция&#10;&#10;Автоматически созданное описание">
            <a:extLst>
              <a:ext uri="{FF2B5EF4-FFF2-40B4-BE49-F238E27FC236}">
                <a16:creationId xmlns:a16="http://schemas.microsoft.com/office/drawing/2014/main" id="{EE71FA91-BF91-2B41-7A0E-B24025BD113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72597" y="136072"/>
            <a:ext cx="2465429" cy="3537857"/>
          </a:xfrm>
          <a:prstGeom prst="rect">
            <a:avLst/>
          </a:prstGeom>
        </p:spPr>
      </p:pic>
      <p:pic>
        <p:nvPicPr>
          <p:cNvPr id="10" name="Рисунок 9" descr="Изображение выглядит как текст, плакат, книга, Печать&#10;&#10;Автоматически созданное описание">
            <a:extLst>
              <a:ext uri="{FF2B5EF4-FFF2-40B4-BE49-F238E27FC236}">
                <a16:creationId xmlns:a16="http://schemas.microsoft.com/office/drawing/2014/main" id="{D22DC417-D399-8946-6B76-68D68A70D24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96708" y="714375"/>
            <a:ext cx="1866744" cy="261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131038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44CBA7-DCB9-DCB1-F0A3-6516995F1EDF}"/>
              </a:ext>
            </a:extLst>
          </p:cNvPr>
          <p:cNvSpPr txBox="1"/>
          <p:nvPr/>
        </p:nvSpPr>
        <p:spPr>
          <a:xfrm>
            <a:off x="2503714" y="-95252"/>
            <a:ext cx="7361464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400" b="1">
                <a:solidFill>
                  <a:srgbClr val="D90DE0"/>
                </a:solidFill>
                <a:latin typeface="Times New Roman"/>
                <a:cs typeface="Calibri"/>
              </a:rPr>
              <a:t>Классное руководство</a:t>
            </a:r>
            <a:endParaRPr lang="ru-RU" sz="4400" b="1">
              <a:solidFill>
                <a:srgbClr val="D90DE0"/>
              </a:solidFill>
              <a:latin typeface="Times New Roman"/>
              <a:cs typeface="Times New Roman" panose="02020603050405020304"/>
            </a:endParaRPr>
          </a:p>
        </p:txBody>
      </p:sp>
      <p:pic>
        <p:nvPicPr>
          <p:cNvPr id="3" name="Рисунок 2" descr="Изображение выглядит как текст, письмо, рукописный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2BF935E-398D-E9FB-9E7B-E69F8F9E2E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04" y="85725"/>
            <a:ext cx="1759172" cy="2522764"/>
          </a:xfrm>
          <a:prstGeom prst="rect">
            <a:avLst/>
          </a:prstGeom>
        </p:spPr>
      </p:pic>
      <p:pic>
        <p:nvPicPr>
          <p:cNvPr id="4" name="Рисунок 3" descr="Изображение выглядит как текст, Шрифт, снимок экрана, плакат&#10;&#10;Автоматически созданное описание">
            <a:extLst>
              <a:ext uri="{FF2B5EF4-FFF2-40B4-BE49-F238E27FC236}">
                <a16:creationId xmlns:a16="http://schemas.microsoft.com/office/drawing/2014/main" id="{927FA54C-7EB8-8C92-C0EF-50ABE0AD6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1620" y="85726"/>
            <a:ext cx="1774116" cy="2570391"/>
          </a:xfrm>
          <a:prstGeom prst="rect">
            <a:avLst/>
          </a:prstGeom>
        </p:spPr>
      </p:pic>
      <p:pic>
        <p:nvPicPr>
          <p:cNvPr id="5" name="Рисунок 4" descr="Изображение выглядит как одежда, человек, улыбка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02C2C865-A92E-A1F6-BA0C-BF168FE4564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-50" r="95" b="5912"/>
          <a:stretch>
            <a:fillRect/>
          </a:stretch>
        </p:blipFill>
        <p:spPr>
          <a:xfrm>
            <a:off x="4006812" y="589189"/>
            <a:ext cx="4185189" cy="3023516"/>
          </a:xfrm>
          <a:prstGeom prst="rect">
            <a:avLst/>
          </a:prstGeom>
        </p:spPr>
      </p:pic>
      <p:pic>
        <p:nvPicPr>
          <p:cNvPr id="7" name="Рисунок 6" descr="Изображение выглядит как одежда, обувь, на открытом воздухе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B13E7487-8FBC-F8A9-511B-01497A19207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1453" r="228" b="-242"/>
          <a:stretch>
            <a:fillRect/>
          </a:stretch>
        </p:blipFill>
        <p:spPr>
          <a:xfrm>
            <a:off x="8292873" y="793297"/>
            <a:ext cx="1967609" cy="1653646"/>
          </a:xfrm>
          <a:prstGeom prst="rect">
            <a:avLst/>
          </a:prstGeom>
        </p:spPr>
      </p:pic>
      <p:pic>
        <p:nvPicPr>
          <p:cNvPr id="9" name="Рисунок 8" descr="Изображение выглядит как небо, одежда, на открытом воздухе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AC27CEBE-7141-CDBE-994B-B89A41FB36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4590" y="898071"/>
            <a:ext cx="2075090" cy="1632858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одежда, человек, обувь, хоккей&#10;&#10;Автоматически созданное описание">
            <a:extLst>
              <a:ext uri="{FF2B5EF4-FFF2-40B4-BE49-F238E27FC236}">
                <a16:creationId xmlns:a16="http://schemas.microsoft.com/office/drawing/2014/main" id="{CD7A681F-89CC-B325-33DD-9004BD32C2A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9" r="18182" b="-303"/>
          <a:stretch>
            <a:fillRect/>
          </a:stretch>
        </p:blipFill>
        <p:spPr>
          <a:xfrm>
            <a:off x="55904" y="2701018"/>
            <a:ext cx="2447816" cy="2258807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одежда, небо, на открытом воздухе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28532080-97C7-748E-8557-B377CB9E284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77375" y="2775856"/>
            <a:ext cx="2660199" cy="3626304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небо, на открытом воздухе, одежда, обувь&#10;&#10;Автоматически созданное описание">
            <a:extLst>
              <a:ext uri="{FF2B5EF4-FFF2-40B4-BE49-F238E27FC236}">
                <a16:creationId xmlns:a16="http://schemas.microsoft.com/office/drawing/2014/main" id="{AEB654EA-21A1-3C37-85D8-A2FF048F844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0407" r="12971" b="8075"/>
          <a:stretch>
            <a:fillRect/>
          </a:stretch>
        </p:blipFill>
        <p:spPr>
          <a:xfrm>
            <a:off x="5946322" y="3667125"/>
            <a:ext cx="3460143" cy="3021913"/>
          </a:xfrm>
          <a:prstGeom prst="rect">
            <a:avLst/>
          </a:prstGeom>
        </p:spPr>
      </p:pic>
      <p:pic>
        <p:nvPicPr>
          <p:cNvPr id="17" name="Рисунок 16" descr="Изображение выглядит как небо, на открытом воздухе, одежд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B95858B0-D32B-887D-81FC-6DE785645CC1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5327" t="-11429" r="12780" b="2222"/>
          <a:stretch>
            <a:fillRect/>
          </a:stretch>
        </p:blipFill>
        <p:spPr>
          <a:xfrm>
            <a:off x="2612572" y="3354159"/>
            <a:ext cx="3260396" cy="3256103"/>
          </a:xfrm>
          <a:prstGeom prst="rect">
            <a:avLst/>
          </a:prstGeom>
        </p:spPr>
      </p:pic>
      <p:pic>
        <p:nvPicPr>
          <p:cNvPr id="19" name="Рисунок 18" descr="Изображение выглядит как небо, на открытом воздухе, человек, обувь&#10;&#10;Автоматически созданное описание">
            <a:extLst>
              <a:ext uri="{FF2B5EF4-FFF2-40B4-BE49-F238E27FC236}">
                <a16:creationId xmlns:a16="http://schemas.microsoft.com/office/drawing/2014/main" id="{74025F1B-1DF3-058A-DD09-865100B3E7D2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t="9950" b="16418"/>
          <a:stretch>
            <a:fillRect/>
          </a:stretch>
        </p:blipFill>
        <p:spPr>
          <a:xfrm>
            <a:off x="54428" y="5368017"/>
            <a:ext cx="2449288" cy="131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0069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Широкоэкранный</PresentationFormat>
  <Paragraphs>53</Paragraphs>
  <Slides>10</Slides>
  <Notes>0</Notes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baseType="lpstr" size="15">
      <vt:lpstr>Arial</vt:lpstr>
      <vt:lpstr>Calibri</vt:lpstr>
      <vt:lpstr>Times New Roman</vt:lpstr>
      <vt:lpstr>Arial MT</vt:lpstr>
      <vt:lpstr>Office Theme</vt:lpstr>
      <vt:lpstr>PowerPoint Presentation</vt:lpstr>
      <vt:lpstr>Мои принципы</vt:lpstr>
      <vt:lpstr>Общие сведения
об участнике Всероссийского конкурса</vt:lpstr>
      <vt:lpstr>Мои достижения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Презентация PowerPoint</dc:title>
  <cp:revision>150</cp:revision>
  <dcterms:created xsi:type="dcterms:W3CDTF">2024-05-19T17:31:22Z</dcterms:created>
  <dcterms:modified xsi:type="dcterms:W3CDTF">2024-06-01T14:14:41Z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Created">
    <vt:filetime>2024-05-19T00:00:00Z</vt:filetime>
  </property>
  <property fmtid="{D5CDD505-2E9C-101B-9397-08002B2CF9AE}" pid="3" name="LastSaved">
    <vt:filetime>2024-05-19T00:00:00Z</vt:filetime>
  </property>
</Properties>
</file>