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66" r:id="rId6"/>
    <p:sldId id="267" r:id="rId7"/>
    <p:sldId id="265" r:id="rId8"/>
    <p:sldId id="278" r:id="rId9"/>
    <p:sldId id="268" r:id="rId10"/>
    <p:sldId id="269" r:id="rId11"/>
    <p:sldId id="270" r:id="rId12"/>
    <p:sldId id="272" r:id="rId13"/>
    <p:sldId id="271" r:id="rId14"/>
    <p:sldId id="279" r:id="rId15"/>
    <p:sldId id="275" r:id="rId16"/>
    <p:sldId id="274" r:id="rId17"/>
    <p:sldId id="276" r:id="rId18"/>
    <p:sldId id="273" r:id="rId19"/>
    <p:sldId id="277" r:id="rId20"/>
    <p:sldId id="264" r:id="rId21"/>
  </p:sldIdLst>
  <p:sldSz cx="9144000" cy="6858000" type="screen4x3"/>
  <p:notesSz cx="6858000" cy="9144000"/>
  <p:embeddedFontLst>
    <p:embeddedFont>
      <p:font typeface="Matilda" charset="0"/>
      <p:regular r:id="rId2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0"/>
    <a:srgbClr val="993300"/>
    <a:srgbClr val="003760"/>
    <a:srgbClr val="00589A"/>
    <a:srgbClr val="008EC0"/>
    <a:srgbClr val="793905"/>
    <a:srgbClr val="3C689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 showGuides="1">
      <p:cViewPr varScale="1">
        <p:scale>
          <a:sx n="77" d="100"/>
          <a:sy n="77" d="100"/>
        </p:scale>
        <p:origin x="-786" y="-90"/>
      </p:cViewPr>
      <p:guideLst>
        <p:guide orient="horz" pos="220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2072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7068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3183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8212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1512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85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9294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0955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6276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979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601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8E58C-E7A6-41B0-9596-47478E2A3A1A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2448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051720" y="548680"/>
            <a:ext cx="6018406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n w="11430"/>
                <a:solidFill>
                  <a:srgbClr val="9A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atilda" pitchFamily="2" charset="0"/>
                <a:ea typeface="+mj-ea"/>
                <a:cs typeface="+mj-cs"/>
              </a:rPr>
              <a:t>Использование  образовательного комплекта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1200" normalizeH="0" baseline="0" noProof="0" dirty="0" smtClean="0">
                <a:ln w="11430"/>
                <a:solidFill>
                  <a:srgbClr val="9A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«Наука для дошколят»,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n w="11430"/>
                <a:solidFill>
                  <a:srgbClr val="9A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atilda" pitchFamily="2" charset="0"/>
                <a:ea typeface="+mj-ea"/>
                <a:cs typeface="+mj-cs"/>
              </a:rPr>
              <a:t>к</a:t>
            </a:r>
            <a:r>
              <a:rPr lang="ru-RU" sz="2400" dirty="0" smtClean="0">
                <a:ln w="11430"/>
                <a:solidFill>
                  <a:srgbClr val="9A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atilda" pitchFamily="2" charset="0"/>
                <a:ea typeface="+mj-ea"/>
                <a:cs typeface="+mj-cs"/>
              </a:rPr>
              <a:t>ак средство познавательного развития, развития логического мышления.</a:t>
            </a:r>
            <a:endParaRPr kumimoji="0" lang="ru-RU" sz="2400" i="0" u="none" strike="noStrike" kern="1200" normalizeH="0" baseline="0" noProof="0" dirty="0" smtClean="0">
              <a:ln w="11430"/>
              <a:solidFill>
                <a:srgbClr val="9A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4797152"/>
            <a:ext cx="3672408" cy="1296144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 высшей квалификационной категории </a:t>
            </a:r>
            <a:r>
              <a:rPr lang="ru-RU" sz="1600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Ступакова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Т.П.</a:t>
            </a:r>
            <a:endParaRPr lang="ru-RU" sz="1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076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Детские весы с медвежатами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3-WA004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650" y="1677694"/>
            <a:ext cx="7993063" cy="4366211"/>
          </a:xfrm>
        </p:spPr>
      </p:pic>
    </p:spTree>
    <p:extLst>
      <p:ext uri="{BB962C8B-B14F-4D97-AF65-F5344CB8AC3E}">
        <p14:creationId xmlns:p14="http://schemas.microsoft.com/office/powerpoint/2010/main" xmlns="" val="35405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Механика для детей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3-WA004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91680" y="1268760"/>
            <a:ext cx="7057033" cy="5112568"/>
          </a:xfrm>
        </p:spPr>
      </p:pic>
    </p:spTree>
    <p:extLst>
      <p:ext uri="{BB962C8B-B14F-4D97-AF65-F5344CB8AC3E}">
        <p14:creationId xmlns:p14="http://schemas.microsoft.com/office/powerpoint/2010/main" xmlns="" val="35405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Цифровая лаборатория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3-WA004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35696" y="1196975"/>
            <a:ext cx="6912768" cy="5327650"/>
          </a:xfrm>
        </p:spPr>
      </p:pic>
    </p:spTree>
    <p:extLst>
      <p:ext uri="{BB962C8B-B14F-4D97-AF65-F5344CB8AC3E}">
        <p14:creationId xmlns:p14="http://schemas.microsoft.com/office/powerpoint/2010/main" xmlns="" val="35405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Набор «Тонет – не тонет»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3-WA004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07704" y="1308015"/>
            <a:ext cx="6841009" cy="5105569"/>
          </a:xfrm>
        </p:spPr>
      </p:pic>
    </p:spTree>
    <p:extLst>
      <p:ext uri="{BB962C8B-B14F-4D97-AF65-F5344CB8AC3E}">
        <p14:creationId xmlns:p14="http://schemas.microsoft.com/office/powerpoint/2010/main" xmlns="" val="35405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3-WA003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324771" y="1196975"/>
            <a:ext cx="4854821" cy="5327650"/>
          </a:xfrm>
        </p:spPr>
      </p:pic>
    </p:spTree>
    <p:extLst>
      <p:ext uri="{BB962C8B-B14F-4D97-AF65-F5344CB8AC3E}">
        <p14:creationId xmlns:p14="http://schemas.microsoft.com/office/powerpoint/2010/main" xmlns="" val="35405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Баночки для изучения насекомых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3-WA004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41614" y="1196975"/>
            <a:ext cx="6646810" cy="5327650"/>
          </a:xfrm>
        </p:spPr>
      </p:pic>
    </p:spTree>
    <p:extLst>
      <p:ext uri="{BB962C8B-B14F-4D97-AF65-F5344CB8AC3E}">
        <p14:creationId xmlns:p14="http://schemas.microsoft.com/office/powerpoint/2010/main" xmlns="" val="35405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Конструктор  Скелетон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3-WA002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15815" y="1196975"/>
            <a:ext cx="4032449" cy="5327650"/>
          </a:xfrm>
        </p:spPr>
      </p:pic>
    </p:spTree>
    <p:extLst>
      <p:ext uri="{BB962C8B-B14F-4D97-AF65-F5344CB8AC3E}">
        <p14:creationId xmlns:p14="http://schemas.microsoft.com/office/powerpoint/2010/main" xmlns="" val="35405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Методическое обеспечение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3-WA004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91680" y="1371801"/>
            <a:ext cx="7057033" cy="4977998"/>
          </a:xfrm>
        </p:spPr>
      </p:pic>
    </p:spTree>
    <p:extLst>
      <p:ext uri="{BB962C8B-B14F-4D97-AF65-F5344CB8AC3E}">
        <p14:creationId xmlns:p14="http://schemas.microsoft.com/office/powerpoint/2010/main" xmlns="" val="35405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Обсуждение эксперимента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3-WA002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326436" y="1196975"/>
            <a:ext cx="5413916" cy="5327650"/>
          </a:xfrm>
        </p:spPr>
      </p:pic>
    </p:spTree>
    <p:extLst>
      <p:ext uri="{BB962C8B-B14F-4D97-AF65-F5344CB8AC3E}">
        <p14:creationId xmlns:p14="http://schemas.microsoft.com/office/powerpoint/2010/main" xmlns="" val="35405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3-WA003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26855" y="1196975"/>
            <a:ext cx="7050653" cy="5327650"/>
          </a:xfrm>
        </p:spPr>
      </p:pic>
    </p:spTree>
    <p:extLst>
      <p:ext uri="{BB962C8B-B14F-4D97-AF65-F5344CB8AC3E}">
        <p14:creationId xmlns:p14="http://schemas.microsoft.com/office/powerpoint/2010/main" xmlns="" val="35405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Центр экспериментирования «Хочу все знать»</a:t>
            </a:r>
            <a:endParaRPr lang="ru-RU" sz="3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4-WA00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124744"/>
            <a:ext cx="6552728" cy="5256584"/>
          </a:xfrm>
        </p:spPr>
      </p:pic>
    </p:spTree>
    <p:extLst>
      <p:ext uri="{BB962C8B-B14F-4D97-AF65-F5344CB8AC3E}">
        <p14:creationId xmlns:p14="http://schemas.microsoft.com/office/powerpoint/2010/main" xmlns="" val="216386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599" y="6161529"/>
            <a:ext cx="73448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cs typeface="Arial" pitchFamily="34" charset="0"/>
              </a:rPr>
              <a:t> </a:t>
            </a:r>
            <a:endParaRPr lang="ru-RU" sz="16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9" y="1192114"/>
            <a:ext cx="8085646" cy="383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endParaRPr lang="ru-RU" b="1" i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1461413" y="332656"/>
            <a:ext cx="6768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  <a:cs typeface="Arial" pitchFamily="34" charset="0"/>
              </a:rPr>
              <a:t>Спасибо за внимание</a:t>
            </a:r>
            <a:endParaRPr lang="ru-RU" sz="3200" b="1" dirty="0">
              <a:ln w="1905"/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  <a:cs typeface="Arial" pitchFamily="34" charset="0"/>
            </a:endParaRPr>
          </a:p>
        </p:txBody>
      </p:sp>
      <p:pic>
        <p:nvPicPr>
          <p:cNvPr id="6" name="Рисунок 5" descr="IMG-20240413-WA00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1412776"/>
            <a:ext cx="3600399" cy="4320480"/>
          </a:xfrm>
          <a:prstGeom prst="rect">
            <a:avLst/>
          </a:prstGeom>
        </p:spPr>
      </p:pic>
      <p:pic>
        <p:nvPicPr>
          <p:cNvPr id="7" name="Рисунок 6" descr="IMG-20240413-WA00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412776"/>
            <a:ext cx="4032448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593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Образцы природного материала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3-WA003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650" y="1199432"/>
            <a:ext cx="7993063" cy="5322735"/>
          </a:xfrm>
        </p:spPr>
      </p:pic>
    </p:spTree>
    <p:extLst>
      <p:ext uri="{BB962C8B-B14F-4D97-AF65-F5344CB8AC3E}">
        <p14:creationId xmlns:p14="http://schemas.microsoft.com/office/powerpoint/2010/main" xmlns="" val="35405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Календарь природы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3-WA005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97009" y="1196975"/>
            <a:ext cx="7510344" cy="5327650"/>
          </a:xfrm>
        </p:spPr>
      </p:pic>
    </p:spTree>
    <p:extLst>
      <p:ext uri="{BB962C8B-B14F-4D97-AF65-F5344CB8AC3E}">
        <p14:creationId xmlns:p14="http://schemas.microsoft.com/office/powerpoint/2010/main" xmlns="" val="120165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Первая лаборатория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3-WA00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650" y="1206792"/>
            <a:ext cx="7993063" cy="5308015"/>
          </a:xfrm>
        </p:spPr>
      </p:pic>
    </p:spTree>
    <p:extLst>
      <p:ext uri="{BB962C8B-B14F-4D97-AF65-F5344CB8AC3E}">
        <p14:creationId xmlns:p14="http://schemas.microsoft.com/office/powerpoint/2010/main" xmlns="" val="216386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Гидропонная лаборатория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3-WA004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650" y="1442516"/>
            <a:ext cx="7993063" cy="4836567"/>
          </a:xfrm>
        </p:spPr>
      </p:pic>
    </p:spTree>
    <p:extLst>
      <p:ext uri="{BB962C8B-B14F-4D97-AF65-F5344CB8AC3E}">
        <p14:creationId xmlns:p14="http://schemas.microsoft.com/office/powerpoint/2010/main" xmlns="" val="120165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Цифровой микроскоп «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Диджитал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»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4-WA000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378228" y="1196975"/>
            <a:ext cx="4747906" cy="5327650"/>
          </a:xfrm>
        </p:spPr>
      </p:pic>
    </p:spTree>
    <p:extLst>
      <p:ext uri="{BB962C8B-B14F-4D97-AF65-F5344CB8AC3E}">
        <p14:creationId xmlns:p14="http://schemas.microsoft.com/office/powerpoint/2010/main" xmlns="" val="35405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4-WA000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84281" y="1196975"/>
            <a:ext cx="3935801" cy="5327650"/>
          </a:xfrm>
        </p:spPr>
      </p:pic>
    </p:spTree>
    <p:extLst>
      <p:ext uri="{BB962C8B-B14F-4D97-AF65-F5344CB8AC3E}">
        <p14:creationId xmlns:p14="http://schemas.microsoft.com/office/powerpoint/2010/main" xmlns="" val="35405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92888" cy="72008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STEAM-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набор «Магнетизм»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Содержимое 5" descr="IMG-20240413-WA005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00415" y="1196975"/>
            <a:ext cx="7103533" cy="5327650"/>
          </a:xfrm>
        </p:spPr>
      </p:pic>
    </p:spTree>
    <p:extLst>
      <p:ext uri="{BB962C8B-B14F-4D97-AF65-F5344CB8AC3E}">
        <p14:creationId xmlns:p14="http://schemas.microsoft.com/office/powerpoint/2010/main" xmlns="" val="35405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2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93300"/>
      </a:hlink>
      <a:folHlink>
        <a:srgbClr val="FFC9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80</Words>
  <Application>Microsoft Office PowerPoint</Application>
  <PresentationFormat>Экран (4:3)</PresentationFormat>
  <Paragraphs>21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Matilda</vt:lpstr>
      <vt:lpstr>Times New Roman</vt:lpstr>
      <vt:lpstr>Тема Office</vt:lpstr>
      <vt:lpstr>Слайд 1</vt:lpstr>
      <vt:lpstr>Центр экспериментирования «Хочу все знать»</vt:lpstr>
      <vt:lpstr>Образцы природного материала</vt:lpstr>
      <vt:lpstr>Календарь природы</vt:lpstr>
      <vt:lpstr>Первая лаборатория</vt:lpstr>
      <vt:lpstr>Гидропонная лаборатория</vt:lpstr>
      <vt:lpstr>Цифровой микроскоп «Диджитал»</vt:lpstr>
      <vt:lpstr>Слайд 8</vt:lpstr>
      <vt:lpstr>STEAM-набор «Магнетизм»</vt:lpstr>
      <vt:lpstr>Детские весы с медвежатами</vt:lpstr>
      <vt:lpstr>Механика для детей</vt:lpstr>
      <vt:lpstr>Цифровая лаборатория</vt:lpstr>
      <vt:lpstr>Набор «Тонет – не тонет»</vt:lpstr>
      <vt:lpstr>Слайд 14</vt:lpstr>
      <vt:lpstr>Баночки для изучения насекомых</vt:lpstr>
      <vt:lpstr>Конструктор  Скелетон</vt:lpstr>
      <vt:lpstr>Методическое обеспечение</vt:lpstr>
      <vt:lpstr>Обсуждение эксперимента</vt:lpstr>
      <vt:lpstr>Слайд 19</vt:lpstr>
      <vt:lpstr>Слайд 20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Ранько</dc:creator>
  <cp:lastModifiedBy>таня</cp:lastModifiedBy>
  <cp:revision>40</cp:revision>
  <dcterms:created xsi:type="dcterms:W3CDTF">2019-08-10T19:30:32Z</dcterms:created>
  <dcterms:modified xsi:type="dcterms:W3CDTF">2024-04-14T18:31:03Z</dcterms:modified>
</cp:coreProperties>
</file>