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605"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B13CE1-3318-4084-963B-6157DE9EE477}" type="doc">
      <dgm:prSet loTypeId="urn:microsoft.com/office/officeart/2005/8/layout/vList4" loCatId="list" qsTypeId="urn:microsoft.com/office/officeart/2005/8/quickstyle/simple1" qsCatId="simple" csTypeId="urn:microsoft.com/office/officeart/2005/8/colors/colorful1" csCatId="colorful" phldr="1"/>
      <dgm:spPr/>
      <dgm:t>
        <a:bodyPr/>
        <a:lstStyle/>
        <a:p>
          <a:endParaRPr lang="ru-RU"/>
        </a:p>
      </dgm:t>
    </dgm:pt>
    <dgm:pt modelId="{5C9255BD-56FA-4B7D-A91D-CB9E172F901F}">
      <dgm:prSet phldrT="[Текст]"/>
      <dgm:spPr/>
      <dgm:t>
        <a:bodyPr/>
        <a:lstStyle/>
        <a:p>
          <a:r>
            <a:rPr lang="ru-RU" b="1" i="1" dirty="0" smtClean="0">
              <a:solidFill>
                <a:schemeClr val="tx1"/>
              </a:solidFill>
            </a:rPr>
            <a:t>Социальный статус</a:t>
          </a:r>
        </a:p>
        <a:p>
          <a:endParaRPr lang="ru-RU" dirty="0"/>
        </a:p>
      </dgm:t>
    </dgm:pt>
    <dgm:pt modelId="{A305978D-F032-40E2-8E7F-24928E03ABC5}" type="parTrans" cxnId="{92F4CFF4-CC2C-41DD-A888-099DF1FD6531}">
      <dgm:prSet/>
      <dgm:spPr/>
      <dgm:t>
        <a:bodyPr/>
        <a:lstStyle/>
        <a:p>
          <a:endParaRPr lang="ru-RU"/>
        </a:p>
      </dgm:t>
    </dgm:pt>
    <dgm:pt modelId="{F292C351-730B-4695-867C-2A0FFD5A0B3F}" type="sibTrans" cxnId="{92F4CFF4-CC2C-41DD-A888-099DF1FD6531}">
      <dgm:prSet/>
      <dgm:spPr/>
      <dgm:t>
        <a:bodyPr/>
        <a:lstStyle/>
        <a:p>
          <a:endParaRPr lang="ru-RU"/>
        </a:p>
      </dgm:t>
    </dgm:pt>
    <dgm:pt modelId="{2A5EEE84-5B33-4896-AED2-6D9A4B52E03C}">
      <dgm:prSet phldrT="[Текст]"/>
      <dgm:spPr/>
      <dgm:t>
        <a:bodyPr/>
        <a:lstStyle/>
        <a:p>
          <a:r>
            <a:rPr lang="ru-RU" b="1" i="1" dirty="0" smtClean="0">
              <a:solidFill>
                <a:schemeClr val="tx1"/>
              </a:solidFill>
            </a:rPr>
            <a:t>Качества характера, ценности, мечты Маленького человека</a:t>
          </a:r>
        </a:p>
        <a:p>
          <a:endParaRPr lang="ru-RU" dirty="0"/>
        </a:p>
      </dgm:t>
    </dgm:pt>
    <dgm:pt modelId="{4801A131-5941-4DC2-A9A1-DEBF743981D7}" type="parTrans" cxnId="{95CD2F56-3FC8-42C2-B4B9-287A3AA355A1}">
      <dgm:prSet/>
      <dgm:spPr/>
      <dgm:t>
        <a:bodyPr/>
        <a:lstStyle/>
        <a:p>
          <a:endParaRPr lang="ru-RU"/>
        </a:p>
      </dgm:t>
    </dgm:pt>
    <dgm:pt modelId="{797DBF26-13F8-49F9-8372-8F24A26421BF}" type="sibTrans" cxnId="{95CD2F56-3FC8-42C2-B4B9-287A3AA355A1}">
      <dgm:prSet/>
      <dgm:spPr/>
      <dgm:t>
        <a:bodyPr/>
        <a:lstStyle/>
        <a:p>
          <a:endParaRPr lang="ru-RU"/>
        </a:p>
      </dgm:t>
    </dgm:pt>
    <dgm:pt modelId="{B4481885-4A5A-4C92-9F94-0508E4DBD80A}">
      <dgm:prSet phldrT="[Текст]"/>
      <dgm:spPr/>
      <dgm:t>
        <a:bodyPr/>
        <a:lstStyle/>
        <a:p>
          <a:r>
            <a:rPr lang="ru-RU" b="1" i="1" dirty="0" smtClean="0">
              <a:solidFill>
                <a:schemeClr val="tx1"/>
              </a:solidFill>
            </a:rPr>
            <a:t>Отношение окружающих к Маленькому человеку</a:t>
          </a:r>
        </a:p>
        <a:p>
          <a:endParaRPr lang="ru-RU" dirty="0"/>
        </a:p>
      </dgm:t>
    </dgm:pt>
    <dgm:pt modelId="{11352DAD-87D6-4FFD-AA2D-72E1A33A802D}" type="parTrans" cxnId="{350D9348-0022-4414-8FCA-4A6880ADF993}">
      <dgm:prSet/>
      <dgm:spPr/>
      <dgm:t>
        <a:bodyPr/>
        <a:lstStyle/>
        <a:p>
          <a:endParaRPr lang="ru-RU"/>
        </a:p>
      </dgm:t>
    </dgm:pt>
    <dgm:pt modelId="{FF69210D-3713-4A43-AC27-FD41B0C905D0}" type="sibTrans" cxnId="{350D9348-0022-4414-8FCA-4A6880ADF993}">
      <dgm:prSet/>
      <dgm:spPr/>
      <dgm:t>
        <a:bodyPr/>
        <a:lstStyle/>
        <a:p>
          <a:endParaRPr lang="ru-RU"/>
        </a:p>
      </dgm:t>
    </dgm:pt>
    <dgm:pt modelId="{77AFA301-8ACF-4025-AB0B-5B572EF6A339}" type="pres">
      <dgm:prSet presAssocID="{86B13CE1-3318-4084-963B-6157DE9EE477}" presName="linear" presStyleCnt="0">
        <dgm:presLayoutVars>
          <dgm:dir/>
          <dgm:resizeHandles val="exact"/>
        </dgm:presLayoutVars>
      </dgm:prSet>
      <dgm:spPr/>
    </dgm:pt>
    <dgm:pt modelId="{9925C310-1479-418A-9F61-C34D51709BEA}" type="pres">
      <dgm:prSet presAssocID="{5C9255BD-56FA-4B7D-A91D-CB9E172F901F}" presName="comp" presStyleCnt="0"/>
      <dgm:spPr/>
    </dgm:pt>
    <dgm:pt modelId="{6D93443D-EE46-4DF5-9FE9-FE3C6844689D}" type="pres">
      <dgm:prSet presAssocID="{5C9255BD-56FA-4B7D-A91D-CB9E172F901F}" presName="box" presStyleLbl="node1" presStyleIdx="0" presStyleCnt="3" custLinFactNeighborX="-11057" custLinFactNeighborY="-5056"/>
      <dgm:spPr/>
      <dgm:t>
        <a:bodyPr/>
        <a:lstStyle/>
        <a:p>
          <a:endParaRPr lang="ru-RU"/>
        </a:p>
      </dgm:t>
    </dgm:pt>
    <dgm:pt modelId="{5770F7BA-B581-4DE8-B81B-45576B8E0D8B}" type="pres">
      <dgm:prSet presAssocID="{5C9255BD-56FA-4B7D-A91D-CB9E172F901F}"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dgm:spPr>
    </dgm:pt>
    <dgm:pt modelId="{99ED5BB9-8211-4515-823C-605C7F5CE07F}" type="pres">
      <dgm:prSet presAssocID="{5C9255BD-56FA-4B7D-A91D-CB9E172F901F}" presName="text" presStyleLbl="node1" presStyleIdx="0" presStyleCnt="3">
        <dgm:presLayoutVars>
          <dgm:bulletEnabled val="1"/>
        </dgm:presLayoutVars>
      </dgm:prSet>
      <dgm:spPr/>
      <dgm:t>
        <a:bodyPr/>
        <a:lstStyle/>
        <a:p>
          <a:endParaRPr lang="ru-RU"/>
        </a:p>
      </dgm:t>
    </dgm:pt>
    <dgm:pt modelId="{8C0F61DB-2659-4EDA-8770-406A06580210}" type="pres">
      <dgm:prSet presAssocID="{F292C351-730B-4695-867C-2A0FFD5A0B3F}" presName="spacer" presStyleCnt="0"/>
      <dgm:spPr/>
    </dgm:pt>
    <dgm:pt modelId="{2F771F9B-1A56-48D4-9A58-5872FA58E4D6}" type="pres">
      <dgm:prSet presAssocID="{2A5EEE84-5B33-4896-AED2-6D9A4B52E03C}" presName="comp" presStyleCnt="0"/>
      <dgm:spPr/>
    </dgm:pt>
    <dgm:pt modelId="{CFC91B3C-D6A4-4F74-92AA-FC2E0FFA9B64}" type="pres">
      <dgm:prSet presAssocID="{2A5EEE84-5B33-4896-AED2-6D9A4B52E03C}" presName="box" presStyleLbl="node1" presStyleIdx="1" presStyleCnt="3"/>
      <dgm:spPr/>
      <dgm:t>
        <a:bodyPr/>
        <a:lstStyle/>
        <a:p>
          <a:endParaRPr lang="ru-RU"/>
        </a:p>
      </dgm:t>
    </dgm:pt>
    <dgm:pt modelId="{5D5A026A-9550-413D-9A54-3E9CB5D46B22}" type="pres">
      <dgm:prSet presAssocID="{2A5EEE84-5B33-4896-AED2-6D9A4B52E03C}" presName="img"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4000" r="-4000"/>
          </a:stretch>
        </a:blipFill>
      </dgm:spPr>
    </dgm:pt>
    <dgm:pt modelId="{600AC239-B735-43B5-A558-8EDFFE1C8F49}" type="pres">
      <dgm:prSet presAssocID="{2A5EEE84-5B33-4896-AED2-6D9A4B52E03C}" presName="text" presStyleLbl="node1" presStyleIdx="1" presStyleCnt="3">
        <dgm:presLayoutVars>
          <dgm:bulletEnabled val="1"/>
        </dgm:presLayoutVars>
      </dgm:prSet>
      <dgm:spPr/>
      <dgm:t>
        <a:bodyPr/>
        <a:lstStyle/>
        <a:p>
          <a:endParaRPr lang="ru-RU"/>
        </a:p>
      </dgm:t>
    </dgm:pt>
    <dgm:pt modelId="{9B5C39F2-31C6-4158-966F-C1FE0AFA44E7}" type="pres">
      <dgm:prSet presAssocID="{797DBF26-13F8-49F9-8372-8F24A26421BF}" presName="spacer" presStyleCnt="0"/>
      <dgm:spPr/>
    </dgm:pt>
    <dgm:pt modelId="{AE5817E3-64B0-4817-B7FB-CD65C2B03607}" type="pres">
      <dgm:prSet presAssocID="{B4481885-4A5A-4C92-9F94-0508E4DBD80A}" presName="comp" presStyleCnt="0"/>
      <dgm:spPr/>
    </dgm:pt>
    <dgm:pt modelId="{4FCE373F-84EC-4105-BDDD-8F91EE5E9EB5}" type="pres">
      <dgm:prSet presAssocID="{B4481885-4A5A-4C92-9F94-0508E4DBD80A}" presName="box" presStyleLbl="node1" presStyleIdx="2" presStyleCnt="3" custLinFactNeighborX="-123" custLinFactNeighborY="2889"/>
      <dgm:spPr/>
      <dgm:t>
        <a:bodyPr/>
        <a:lstStyle/>
        <a:p>
          <a:endParaRPr lang="ru-RU"/>
        </a:p>
      </dgm:t>
    </dgm:pt>
    <dgm:pt modelId="{37FBB85B-D1AE-4AAD-8B14-6763AEA75DA0}" type="pres">
      <dgm:prSet presAssocID="{B4481885-4A5A-4C92-9F94-0508E4DBD80A}" presName="img"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2000" b="-2000"/>
          </a:stretch>
        </a:blipFill>
      </dgm:spPr>
    </dgm:pt>
    <dgm:pt modelId="{9AEA3630-1A80-4542-9692-38B0A57BC026}" type="pres">
      <dgm:prSet presAssocID="{B4481885-4A5A-4C92-9F94-0508E4DBD80A}" presName="text" presStyleLbl="node1" presStyleIdx="2" presStyleCnt="3">
        <dgm:presLayoutVars>
          <dgm:bulletEnabled val="1"/>
        </dgm:presLayoutVars>
      </dgm:prSet>
      <dgm:spPr/>
      <dgm:t>
        <a:bodyPr/>
        <a:lstStyle/>
        <a:p>
          <a:endParaRPr lang="ru-RU"/>
        </a:p>
      </dgm:t>
    </dgm:pt>
  </dgm:ptLst>
  <dgm:cxnLst>
    <dgm:cxn modelId="{72EF333E-8BC5-4B2F-AA58-96C7503F47FA}" type="presOf" srcId="{5C9255BD-56FA-4B7D-A91D-CB9E172F901F}" destId="{99ED5BB9-8211-4515-823C-605C7F5CE07F}" srcOrd="1" destOrd="0" presId="urn:microsoft.com/office/officeart/2005/8/layout/vList4"/>
    <dgm:cxn modelId="{95CD2F56-3FC8-42C2-B4B9-287A3AA355A1}" srcId="{86B13CE1-3318-4084-963B-6157DE9EE477}" destId="{2A5EEE84-5B33-4896-AED2-6D9A4B52E03C}" srcOrd="1" destOrd="0" parTransId="{4801A131-5941-4DC2-A9A1-DEBF743981D7}" sibTransId="{797DBF26-13F8-49F9-8372-8F24A26421BF}"/>
    <dgm:cxn modelId="{350D9348-0022-4414-8FCA-4A6880ADF993}" srcId="{86B13CE1-3318-4084-963B-6157DE9EE477}" destId="{B4481885-4A5A-4C92-9F94-0508E4DBD80A}" srcOrd="2" destOrd="0" parTransId="{11352DAD-87D6-4FFD-AA2D-72E1A33A802D}" sibTransId="{FF69210D-3713-4A43-AC27-FD41B0C905D0}"/>
    <dgm:cxn modelId="{0A9CE562-9D8F-4D40-BF53-BBFA547A6F62}" type="presOf" srcId="{B4481885-4A5A-4C92-9F94-0508E4DBD80A}" destId="{9AEA3630-1A80-4542-9692-38B0A57BC026}" srcOrd="1" destOrd="0" presId="urn:microsoft.com/office/officeart/2005/8/layout/vList4"/>
    <dgm:cxn modelId="{A7D6D410-3E00-4FC1-A993-0CF716AAC240}" type="presOf" srcId="{2A5EEE84-5B33-4896-AED2-6D9A4B52E03C}" destId="{CFC91B3C-D6A4-4F74-92AA-FC2E0FFA9B64}" srcOrd="0" destOrd="0" presId="urn:microsoft.com/office/officeart/2005/8/layout/vList4"/>
    <dgm:cxn modelId="{2B32F3AD-C515-4399-B371-A629EE20ACD3}" type="presOf" srcId="{B4481885-4A5A-4C92-9F94-0508E4DBD80A}" destId="{4FCE373F-84EC-4105-BDDD-8F91EE5E9EB5}" srcOrd="0" destOrd="0" presId="urn:microsoft.com/office/officeart/2005/8/layout/vList4"/>
    <dgm:cxn modelId="{3508F756-126D-406D-8A23-7458E55608BD}" type="presOf" srcId="{86B13CE1-3318-4084-963B-6157DE9EE477}" destId="{77AFA301-8ACF-4025-AB0B-5B572EF6A339}" srcOrd="0" destOrd="0" presId="urn:microsoft.com/office/officeart/2005/8/layout/vList4"/>
    <dgm:cxn modelId="{756A7A2C-FF92-49E4-905F-498F95EDEC18}" type="presOf" srcId="{5C9255BD-56FA-4B7D-A91D-CB9E172F901F}" destId="{6D93443D-EE46-4DF5-9FE9-FE3C6844689D}" srcOrd="0" destOrd="0" presId="urn:microsoft.com/office/officeart/2005/8/layout/vList4"/>
    <dgm:cxn modelId="{92F4CFF4-CC2C-41DD-A888-099DF1FD6531}" srcId="{86B13CE1-3318-4084-963B-6157DE9EE477}" destId="{5C9255BD-56FA-4B7D-A91D-CB9E172F901F}" srcOrd="0" destOrd="0" parTransId="{A305978D-F032-40E2-8E7F-24928E03ABC5}" sibTransId="{F292C351-730B-4695-867C-2A0FFD5A0B3F}"/>
    <dgm:cxn modelId="{0B6D73AB-E51B-41B4-A303-5723DE335762}" type="presOf" srcId="{2A5EEE84-5B33-4896-AED2-6D9A4B52E03C}" destId="{600AC239-B735-43B5-A558-8EDFFE1C8F49}" srcOrd="1" destOrd="0" presId="urn:microsoft.com/office/officeart/2005/8/layout/vList4"/>
    <dgm:cxn modelId="{971DC76B-CCD2-48FB-BF88-CDF551E8207C}" type="presParOf" srcId="{77AFA301-8ACF-4025-AB0B-5B572EF6A339}" destId="{9925C310-1479-418A-9F61-C34D51709BEA}" srcOrd="0" destOrd="0" presId="urn:microsoft.com/office/officeart/2005/8/layout/vList4"/>
    <dgm:cxn modelId="{C466FAD8-5509-4DE5-A3AA-68A9646A5D58}" type="presParOf" srcId="{9925C310-1479-418A-9F61-C34D51709BEA}" destId="{6D93443D-EE46-4DF5-9FE9-FE3C6844689D}" srcOrd="0" destOrd="0" presId="urn:microsoft.com/office/officeart/2005/8/layout/vList4"/>
    <dgm:cxn modelId="{4447A024-20FC-4DEC-97FA-E613DE7B4684}" type="presParOf" srcId="{9925C310-1479-418A-9F61-C34D51709BEA}" destId="{5770F7BA-B581-4DE8-B81B-45576B8E0D8B}" srcOrd="1" destOrd="0" presId="urn:microsoft.com/office/officeart/2005/8/layout/vList4"/>
    <dgm:cxn modelId="{9AC3D2C3-AA87-4E98-A38A-05E90BD58772}" type="presParOf" srcId="{9925C310-1479-418A-9F61-C34D51709BEA}" destId="{99ED5BB9-8211-4515-823C-605C7F5CE07F}" srcOrd="2" destOrd="0" presId="urn:microsoft.com/office/officeart/2005/8/layout/vList4"/>
    <dgm:cxn modelId="{889D9285-019A-4B4D-BF97-64FE81FE8B60}" type="presParOf" srcId="{77AFA301-8ACF-4025-AB0B-5B572EF6A339}" destId="{8C0F61DB-2659-4EDA-8770-406A06580210}" srcOrd="1" destOrd="0" presId="urn:microsoft.com/office/officeart/2005/8/layout/vList4"/>
    <dgm:cxn modelId="{F81DA60F-64CA-4D62-9C3D-F1B3354D770F}" type="presParOf" srcId="{77AFA301-8ACF-4025-AB0B-5B572EF6A339}" destId="{2F771F9B-1A56-48D4-9A58-5872FA58E4D6}" srcOrd="2" destOrd="0" presId="urn:microsoft.com/office/officeart/2005/8/layout/vList4"/>
    <dgm:cxn modelId="{373BCAB0-AB1E-42A6-932C-093CB514DE1E}" type="presParOf" srcId="{2F771F9B-1A56-48D4-9A58-5872FA58E4D6}" destId="{CFC91B3C-D6A4-4F74-92AA-FC2E0FFA9B64}" srcOrd="0" destOrd="0" presId="urn:microsoft.com/office/officeart/2005/8/layout/vList4"/>
    <dgm:cxn modelId="{A5FF10D3-B07F-4203-A35A-79E112F61703}" type="presParOf" srcId="{2F771F9B-1A56-48D4-9A58-5872FA58E4D6}" destId="{5D5A026A-9550-413D-9A54-3E9CB5D46B22}" srcOrd="1" destOrd="0" presId="urn:microsoft.com/office/officeart/2005/8/layout/vList4"/>
    <dgm:cxn modelId="{6CD89109-0BA8-4DB3-AA3B-8266100D0334}" type="presParOf" srcId="{2F771F9B-1A56-48D4-9A58-5872FA58E4D6}" destId="{600AC239-B735-43B5-A558-8EDFFE1C8F49}" srcOrd="2" destOrd="0" presId="urn:microsoft.com/office/officeart/2005/8/layout/vList4"/>
    <dgm:cxn modelId="{996DC0F7-8094-4865-B808-1EF105E25187}" type="presParOf" srcId="{77AFA301-8ACF-4025-AB0B-5B572EF6A339}" destId="{9B5C39F2-31C6-4158-966F-C1FE0AFA44E7}" srcOrd="3" destOrd="0" presId="urn:microsoft.com/office/officeart/2005/8/layout/vList4"/>
    <dgm:cxn modelId="{C313891D-4F89-434E-9E21-CCAB3F053E7C}" type="presParOf" srcId="{77AFA301-8ACF-4025-AB0B-5B572EF6A339}" destId="{AE5817E3-64B0-4817-B7FB-CD65C2B03607}" srcOrd="4" destOrd="0" presId="urn:microsoft.com/office/officeart/2005/8/layout/vList4"/>
    <dgm:cxn modelId="{F41CCF1E-F3A5-4CCA-BE7C-0B8FE81A2164}" type="presParOf" srcId="{AE5817E3-64B0-4817-B7FB-CD65C2B03607}" destId="{4FCE373F-84EC-4105-BDDD-8F91EE5E9EB5}" srcOrd="0" destOrd="0" presId="urn:microsoft.com/office/officeart/2005/8/layout/vList4"/>
    <dgm:cxn modelId="{BC6E935E-75FE-4B11-9A00-0A80693C726D}" type="presParOf" srcId="{AE5817E3-64B0-4817-B7FB-CD65C2B03607}" destId="{37FBB85B-D1AE-4AAD-8B14-6763AEA75DA0}" srcOrd="1" destOrd="0" presId="urn:microsoft.com/office/officeart/2005/8/layout/vList4"/>
    <dgm:cxn modelId="{A7747520-E3E9-4FC0-9F00-1C9B1E5F78A6}" type="presParOf" srcId="{AE5817E3-64B0-4817-B7FB-CD65C2B03607}" destId="{9AEA3630-1A80-4542-9692-38B0A57BC026}"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F5274B-2170-4973-99A4-A7A40F6991D8}" type="doc">
      <dgm:prSet loTypeId="urn:microsoft.com/office/officeart/2005/8/layout/cycle3" loCatId="cycle" qsTypeId="urn:microsoft.com/office/officeart/2005/8/quickstyle/simple1" qsCatId="simple" csTypeId="urn:microsoft.com/office/officeart/2005/8/colors/colorful1" csCatId="colorful" phldr="1"/>
      <dgm:spPr/>
      <dgm:t>
        <a:bodyPr/>
        <a:lstStyle/>
        <a:p>
          <a:endParaRPr lang="ru-RU"/>
        </a:p>
      </dgm:t>
    </dgm:pt>
    <dgm:pt modelId="{95ECEB79-82BF-4AB9-8C22-D87B957F680E}">
      <dgm:prSet phldrT="[Текст]"/>
      <dgm:spPr/>
      <dgm:t>
        <a:bodyPr/>
        <a:lstStyle/>
        <a:p>
          <a:r>
            <a:rPr lang="ru-RU" b="1" i="1" dirty="0" smtClean="0">
              <a:solidFill>
                <a:schemeClr val="tx1"/>
              </a:solidFill>
            </a:rPr>
            <a:t>Заголовок</a:t>
          </a:r>
        </a:p>
      </dgm:t>
    </dgm:pt>
    <dgm:pt modelId="{CA734A23-533C-48C1-BD62-BBC5B1BF4C17}" type="parTrans" cxnId="{486708BF-9D35-4DE1-847D-F3C3457D9CE4}">
      <dgm:prSet/>
      <dgm:spPr/>
      <dgm:t>
        <a:bodyPr/>
        <a:lstStyle/>
        <a:p>
          <a:endParaRPr lang="ru-RU"/>
        </a:p>
      </dgm:t>
    </dgm:pt>
    <dgm:pt modelId="{9D85D119-CC8C-4C28-821E-3B150F4044EC}" type="sibTrans" cxnId="{486708BF-9D35-4DE1-847D-F3C3457D9CE4}">
      <dgm:prSet/>
      <dgm:spPr/>
      <dgm:t>
        <a:bodyPr/>
        <a:lstStyle/>
        <a:p>
          <a:endParaRPr lang="ru-RU"/>
        </a:p>
      </dgm:t>
    </dgm:pt>
    <dgm:pt modelId="{C88852E0-0B54-47D4-BF1D-148EE5F4A7F7}">
      <dgm:prSet phldrT="[Текст]"/>
      <dgm:spPr/>
      <dgm:t>
        <a:bodyPr/>
        <a:lstStyle/>
        <a:p>
          <a:r>
            <a:rPr lang="ru-RU" b="1" i="1" dirty="0" smtClean="0">
              <a:solidFill>
                <a:schemeClr val="tx1"/>
              </a:solidFill>
            </a:rPr>
            <a:t>Основные сведения о герое рекламы</a:t>
          </a:r>
          <a:endParaRPr lang="ru-RU" b="1" i="1" dirty="0">
            <a:solidFill>
              <a:schemeClr val="tx1"/>
            </a:solidFill>
          </a:endParaRPr>
        </a:p>
      </dgm:t>
    </dgm:pt>
    <dgm:pt modelId="{B7C6FAA2-AE99-4642-88B2-222B6AFA6619}" type="parTrans" cxnId="{3BDF028A-9767-4F24-8F73-1C29965A7CF0}">
      <dgm:prSet/>
      <dgm:spPr/>
      <dgm:t>
        <a:bodyPr/>
        <a:lstStyle/>
        <a:p>
          <a:endParaRPr lang="ru-RU"/>
        </a:p>
      </dgm:t>
    </dgm:pt>
    <dgm:pt modelId="{41DCC007-8635-4FF8-8B9F-076A85213545}" type="sibTrans" cxnId="{3BDF028A-9767-4F24-8F73-1C29965A7CF0}">
      <dgm:prSet/>
      <dgm:spPr/>
      <dgm:t>
        <a:bodyPr/>
        <a:lstStyle/>
        <a:p>
          <a:endParaRPr lang="ru-RU"/>
        </a:p>
      </dgm:t>
    </dgm:pt>
    <dgm:pt modelId="{0E1F1A5E-EB45-443D-BF03-B0EDCB6EFD7A}">
      <dgm:prSet phldrT="[Текст]"/>
      <dgm:spPr/>
      <dgm:t>
        <a:bodyPr/>
        <a:lstStyle/>
        <a:p>
          <a:r>
            <a:rPr lang="ru-RU" b="1" i="1" dirty="0" smtClean="0">
              <a:solidFill>
                <a:schemeClr val="tx1"/>
              </a:solidFill>
            </a:rPr>
            <a:t>История героя</a:t>
          </a:r>
          <a:endParaRPr lang="ru-RU" b="1" i="1" dirty="0">
            <a:solidFill>
              <a:schemeClr val="tx1"/>
            </a:solidFill>
          </a:endParaRPr>
        </a:p>
      </dgm:t>
    </dgm:pt>
    <dgm:pt modelId="{390441C3-1699-42AF-846B-1C1790833A08}" type="parTrans" cxnId="{B21F815C-B791-4944-9209-07465040B8E8}">
      <dgm:prSet/>
      <dgm:spPr/>
      <dgm:t>
        <a:bodyPr/>
        <a:lstStyle/>
        <a:p>
          <a:endParaRPr lang="ru-RU"/>
        </a:p>
      </dgm:t>
    </dgm:pt>
    <dgm:pt modelId="{007861AB-FDE2-48C9-9B26-E3B31C35974D}" type="sibTrans" cxnId="{B21F815C-B791-4944-9209-07465040B8E8}">
      <dgm:prSet/>
      <dgm:spPr/>
      <dgm:t>
        <a:bodyPr/>
        <a:lstStyle/>
        <a:p>
          <a:endParaRPr lang="ru-RU"/>
        </a:p>
      </dgm:t>
    </dgm:pt>
    <dgm:pt modelId="{12481EE2-FEDB-4101-8CD3-8323BDB87ECD}">
      <dgm:prSet phldrT="[Текст]"/>
      <dgm:spPr/>
      <dgm:t>
        <a:bodyPr/>
        <a:lstStyle/>
        <a:p>
          <a:r>
            <a:rPr lang="ru-RU" b="1" i="1" dirty="0" smtClean="0">
              <a:solidFill>
                <a:schemeClr val="tx1"/>
              </a:solidFill>
            </a:rPr>
            <a:t>Риторический вопрос</a:t>
          </a:r>
          <a:endParaRPr lang="ru-RU" b="1" i="1" dirty="0">
            <a:solidFill>
              <a:schemeClr val="tx1"/>
            </a:solidFill>
          </a:endParaRPr>
        </a:p>
      </dgm:t>
    </dgm:pt>
    <dgm:pt modelId="{CD69CF3C-6928-454F-B182-D338FBA3A746}" type="parTrans" cxnId="{87D2CF50-CDDC-419D-9DB9-D125D237B0D3}">
      <dgm:prSet/>
      <dgm:spPr/>
      <dgm:t>
        <a:bodyPr/>
        <a:lstStyle/>
        <a:p>
          <a:endParaRPr lang="ru-RU"/>
        </a:p>
      </dgm:t>
    </dgm:pt>
    <dgm:pt modelId="{29D6EA7B-3EA3-4FCC-AA68-5A79D573B16B}" type="sibTrans" cxnId="{87D2CF50-CDDC-419D-9DB9-D125D237B0D3}">
      <dgm:prSet/>
      <dgm:spPr/>
      <dgm:t>
        <a:bodyPr/>
        <a:lstStyle/>
        <a:p>
          <a:endParaRPr lang="ru-RU"/>
        </a:p>
      </dgm:t>
    </dgm:pt>
    <dgm:pt modelId="{6E2D53D0-624D-4CE5-B82A-AFC3BE0AF835}">
      <dgm:prSet phldrT="[Текст]"/>
      <dgm:spPr/>
      <dgm:t>
        <a:bodyPr/>
        <a:lstStyle/>
        <a:p>
          <a:r>
            <a:rPr lang="ru-RU" b="1" i="1" dirty="0" smtClean="0">
              <a:solidFill>
                <a:schemeClr val="tx1"/>
              </a:solidFill>
            </a:rPr>
            <a:t>Вывод </a:t>
          </a:r>
          <a:r>
            <a:rPr lang="en-US" b="1" i="1" dirty="0" smtClean="0">
              <a:solidFill>
                <a:schemeClr val="tx1"/>
              </a:solidFill>
            </a:rPr>
            <a:t>/</a:t>
          </a:r>
          <a:r>
            <a:rPr lang="ru-RU" b="1" i="1" dirty="0" smtClean="0">
              <a:solidFill>
                <a:schemeClr val="tx1"/>
              </a:solidFill>
            </a:rPr>
            <a:t> призыв читателям</a:t>
          </a:r>
          <a:endParaRPr lang="ru-RU" b="1" i="1" dirty="0">
            <a:solidFill>
              <a:schemeClr val="tx1"/>
            </a:solidFill>
          </a:endParaRPr>
        </a:p>
      </dgm:t>
    </dgm:pt>
    <dgm:pt modelId="{7F247E92-27CA-4170-8073-7842E9E26DA8}" type="parTrans" cxnId="{C8C332ED-F265-44AB-BDDB-8B6E72578A50}">
      <dgm:prSet/>
      <dgm:spPr/>
      <dgm:t>
        <a:bodyPr/>
        <a:lstStyle/>
        <a:p>
          <a:endParaRPr lang="ru-RU"/>
        </a:p>
      </dgm:t>
    </dgm:pt>
    <dgm:pt modelId="{42A8B4BB-2430-4565-B297-AF0CC9BA4030}" type="sibTrans" cxnId="{C8C332ED-F265-44AB-BDDB-8B6E72578A50}">
      <dgm:prSet/>
      <dgm:spPr/>
      <dgm:t>
        <a:bodyPr/>
        <a:lstStyle/>
        <a:p>
          <a:endParaRPr lang="ru-RU"/>
        </a:p>
      </dgm:t>
    </dgm:pt>
    <dgm:pt modelId="{8E376F48-7017-4D66-9EE1-A0010544E9B8}" type="pres">
      <dgm:prSet presAssocID="{AEF5274B-2170-4973-99A4-A7A40F6991D8}" presName="Name0" presStyleCnt="0">
        <dgm:presLayoutVars>
          <dgm:dir/>
          <dgm:resizeHandles val="exact"/>
        </dgm:presLayoutVars>
      </dgm:prSet>
      <dgm:spPr/>
    </dgm:pt>
    <dgm:pt modelId="{10BD233E-70A3-46E1-B915-03A950084062}" type="pres">
      <dgm:prSet presAssocID="{AEF5274B-2170-4973-99A4-A7A40F6991D8}" presName="cycle" presStyleCnt="0"/>
      <dgm:spPr/>
    </dgm:pt>
    <dgm:pt modelId="{D06BC349-DCC0-4F41-9CD2-064E0BF21D04}" type="pres">
      <dgm:prSet presAssocID="{95ECEB79-82BF-4AB9-8C22-D87B957F680E}" presName="nodeFirstNode" presStyleLbl="node1" presStyleIdx="0" presStyleCnt="5">
        <dgm:presLayoutVars>
          <dgm:bulletEnabled val="1"/>
        </dgm:presLayoutVars>
      </dgm:prSet>
      <dgm:spPr/>
      <dgm:t>
        <a:bodyPr/>
        <a:lstStyle/>
        <a:p>
          <a:endParaRPr lang="ru-RU"/>
        </a:p>
      </dgm:t>
    </dgm:pt>
    <dgm:pt modelId="{AD40522B-C4E7-4664-B4DA-849F9053F95F}" type="pres">
      <dgm:prSet presAssocID="{9D85D119-CC8C-4C28-821E-3B150F4044EC}" presName="sibTransFirstNode" presStyleLbl="bgShp" presStyleIdx="0" presStyleCnt="1"/>
      <dgm:spPr/>
    </dgm:pt>
    <dgm:pt modelId="{68189D84-FFF2-42D1-BDF1-3FF2665B760F}" type="pres">
      <dgm:prSet presAssocID="{C88852E0-0B54-47D4-BF1D-148EE5F4A7F7}" presName="nodeFollowingNodes" presStyleLbl="node1" presStyleIdx="1" presStyleCnt="5">
        <dgm:presLayoutVars>
          <dgm:bulletEnabled val="1"/>
        </dgm:presLayoutVars>
      </dgm:prSet>
      <dgm:spPr/>
      <dgm:t>
        <a:bodyPr/>
        <a:lstStyle/>
        <a:p>
          <a:endParaRPr lang="ru-RU"/>
        </a:p>
      </dgm:t>
    </dgm:pt>
    <dgm:pt modelId="{039C048B-69B9-46D1-A030-3B5DC09E6756}" type="pres">
      <dgm:prSet presAssocID="{0E1F1A5E-EB45-443D-BF03-B0EDCB6EFD7A}" presName="nodeFollowingNodes" presStyleLbl="node1" presStyleIdx="2" presStyleCnt="5">
        <dgm:presLayoutVars>
          <dgm:bulletEnabled val="1"/>
        </dgm:presLayoutVars>
      </dgm:prSet>
      <dgm:spPr/>
    </dgm:pt>
    <dgm:pt modelId="{F36D29A0-70B6-4273-9CE0-8CE18EEBD816}" type="pres">
      <dgm:prSet presAssocID="{12481EE2-FEDB-4101-8CD3-8323BDB87ECD}" presName="nodeFollowingNodes" presStyleLbl="node1" presStyleIdx="3" presStyleCnt="5">
        <dgm:presLayoutVars>
          <dgm:bulletEnabled val="1"/>
        </dgm:presLayoutVars>
      </dgm:prSet>
      <dgm:spPr/>
    </dgm:pt>
    <dgm:pt modelId="{576A587D-81E6-49D0-B8AC-DCAB2C356485}" type="pres">
      <dgm:prSet presAssocID="{6E2D53D0-624D-4CE5-B82A-AFC3BE0AF835}" presName="nodeFollowingNodes" presStyleLbl="node1" presStyleIdx="4" presStyleCnt="5">
        <dgm:presLayoutVars>
          <dgm:bulletEnabled val="1"/>
        </dgm:presLayoutVars>
      </dgm:prSet>
      <dgm:spPr/>
      <dgm:t>
        <a:bodyPr/>
        <a:lstStyle/>
        <a:p>
          <a:endParaRPr lang="ru-RU"/>
        </a:p>
      </dgm:t>
    </dgm:pt>
  </dgm:ptLst>
  <dgm:cxnLst>
    <dgm:cxn modelId="{168D6410-6E7A-423D-B069-6688598E2EAA}" type="presOf" srcId="{AEF5274B-2170-4973-99A4-A7A40F6991D8}" destId="{8E376F48-7017-4D66-9EE1-A0010544E9B8}" srcOrd="0" destOrd="0" presId="urn:microsoft.com/office/officeart/2005/8/layout/cycle3"/>
    <dgm:cxn modelId="{E8FEEB32-1DFA-4FFF-B88E-CA63A58EE9F3}" type="presOf" srcId="{6E2D53D0-624D-4CE5-B82A-AFC3BE0AF835}" destId="{576A587D-81E6-49D0-B8AC-DCAB2C356485}" srcOrd="0" destOrd="0" presId="urn:microsoft.com/office/officeart/2005/8/layout/cycle3"/>
    <dgm:cxn modelId="{87D2CF50-CDDC-419D-9DB9-D125D237B0D3}" srcId="{AEF5274B-2170-4973-99A4-A7A40F6991D8}" destId="{12481EE2-FEDB-4101-8CD3-8323BDB87ECD}" srcOrd="3" destOrd="0" parTransId="{CD69CF3C-6928-454F-B182-D338FBA3A746}" sibTransId="{29D6EA7B-3EA3-4FCC-AA68-5A79D573B16B}"/>
    <dgm:cxn modelId="{3DA780F0-AED6-4BEF-8434-87F63B16EBC4}" type="presOf" srcId="{C88852E0-0B54-47D4-BF1D-148EE5F4A7F7}" destId="{68189D84-FFF2-42D1-BDF1-3FF2665B760F}" srcOrd="0" destOrd="0" presId="urn:microsoft.com/office/officeart/2005/8/layout/cycle3"/>
    <dgm:cxn modelId="{3BDF028A-9767-4F24-8F73-1C29965A7CF0}" srcId="{AEF5274B-2170-4973-99A4-A7A40F6991D8}" destId="{C88852E0-0B54-47D4-BF1D-148EE5F4A7F7}" srcOrd="1" destOrd="0" parTransId="{B7C6FAA2-AE99-4642-88B2-222B6AFA6619}" sibTransId="{41DCC007-8635-4FF8-8B9F-076A85213545}"/>
    <dgm:cxn modelId="{B21F815C-B791-4944-9209-07465040B8E8}" srcId="{AEF5274B-2170-4973-99A4-A7A40F6991D8}" destId="{0E1F1A5E-EB45-443D-BF03-B0EDCB6EFD7A}" srcOrd="2" destOrd="0" parTransId="{390441C3-1699-42AF-846B-1C1790833A08}" sibTransId="{007861AB-FDE2-48C9-9B26-E3B31C35974D}"/>
    <dgm:cxn modelId="{CD60F83C-A70B-46E6-8950-A1107E3780F9}" type="presOf" srcId="{0E1F1A5E-EB45-443D-BF03-B0EDCB6EFD7A}" destId="{039C048B-69B9-46D1-A030-3B5DC09E6756}" srcOrd="0" destOrd="0" presId="urn:microsoft.com/office/officeart/2005/8/layout/cycle3"/>
    <dgm:cxn modelId="{C8C332ED-F265-44AB-BDDB-8B6E72578A50}" srcId="{AEF5274B-2170-4973-99A4-A7A40F6991D8}" destId="{6E2D53D0-624D-4CE5-B82A-AFC3BE0AF835}" srcOrd="4" destOrd="0" parTransId="{7F247E92-27CA-4170-8073-7842E9E26DA8}" sibTransId="{42A8B4BB-2430-4565-B297-AF0CC9BA4030}"/>
    <dgm:cxn modelId="{7CF02773-14D7-4901-94DA-1541F0FCDE5C}" type="presOf" srcId="{95ECEB79-82BF-4AB9-8C22-D87B957F680E}" destId="{D06BC349-DCC0-4F41-9CD2-064E0BF21D04}" srcOrd="0" destOrd="0" presId="urn:microsoft.com/office/officeart/2005/8/layout/cycle3"/>
    <dgm:cxn modelId="{486708BF-9D35-4DE1-847D-F3C3457D9CE4}" srcId="{AEF5274B-2170-4973-99A4-A7A40F6991D8}" destId="{95ECEB79-82BF-4AB9-8C22-D87B957F680E}" srcOrd="0" destOrd="0" parTransId="{CA734A23-533C-48C1-BD62-BBC5B1BF4C17}" sibTransId="{9D85D119-CC8C-4C28-821E-3B150F4044EC}"/>
    <dgm:cxn modelId="{3A7464E5-0802-4C46-A94F-18022D73ED7E}" type="presOf" srcId="{9D85D119-CC8C-4C28-821E-3B150F4044EC}" destId="{AD40522B-C4E7-4664-B4DA-849F9053F95F}" srcOrd="0" destOrd="0" presId="urn:microsoft.com/office/officeart/2005/8/layout/cycle3"/>
    <dgm:cxn modelId="{4BA6E8B2-F4D4-4B51-A353-321BD06085F5}" type="presOf" srcId="{12481EE2-FEDB-4101-8CD3-8323BDB87ECD}" destId="{F36D29A0-70B6-4273-9CE0-8CE18EEBD816}" srcOrd="0" destOrd="0" presId="urn:microsoft.com/office/officeart/2005/8/layout/cycle3"/>
    <dgm:cxn modelId="{52E096C5-716E-4315-8AFB-4BA6BB02BE24}" type="presParOf" srcId="{8E376F48-7017-4D66-9EE1-A0010544E9B8}" destId="{10BD233E-70A3-46E1-B915-03A950084062}" srcOrd="0" destOrd="0" presId="urn:microsoft.com/office/officeart/2005/8/layout/cycle3"/>
    <dgm:cxn modelId="{246A5081-E45B-4A3F-BDA5-D58F78F174CA}" type="presParOf" srcId="{10BD233E-70A3-46E1-B915-03A950084062}" destId="{D06BC349-DCC0-4F41-9CD2-064E0BF21D04}" srcOrd="0" destOrd="0" presId="urn:microsoft.com/office/officeart/2005/8/layout/cycle3"/>
    <dgm:cxn modelId="{B97441EC-002A-4281-B70D-E49D105A38FC}" type="presParOf" srcId="{10BD233E-70A3-46E1-B915-03A950084062}" destId="{AD40522B-C4E7-4664-B4DA-849F9053F95F}" srcOrd="1" destOrd="0" presId="urn:microsoft.com/office/officeart/2005/8/layout/cycle3"/>
    <dgm:cxn modelId="{EB73663D-34C0-4774-9777-701E7ECC5126}" type="presParOf" srcId="{10BD233E-70A3-46E1-B915-03A950084062}" destId="{68189D84-FFF2-42D1-BDF1-3FF2665B760F}" srcOrd="2" destOrd="0" presId="urn:microsoft.com/office/officeart/2005/8/layout/cycle3"/>
    <dgm:cxn modelId="{4192EBCF-9BBC-4B33-8B82-4D88653A9088}" type="presParOf" srcId="{10BD233E-70A3-46E1-B915-03A950084062}" destId="{039C048B-69B9-46D1-A030-3B5DC09E6756}" srcOrd="3" destOrd="0" presId="urn:microsoft.com/office/officeart/2005/8/layout/cycle3"/>
    <dgm:cxn modelId="{463EFA7D-9502-4BBD-B8E7-B4D7F8615D26}" type="presParOf" srcId="{10BD233E-70A3-46E1-B915-03A950084062}" destId="{F36D29A0-70B6-4273-9CE0-8CE18EEBD816}" srcOrd="4" destOrd="0" presId="urn:microsoft.com/office/officeart/2005/8/layout/cycle3"/>
    <dgm:cxn modelId="{E70FCABB-ACBA-4860-84D6-0AEA56E51275}" type="presParOf" srcId="{10BD233E-70A3-46E1-B915-03A950084062}" destId="{576A587D-81E6-49D0-B8AC-DCAB2C356485}"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93443D-EE46-4DF5-9FE9-FE3C6844689D}">
      <dsp:nvSpPr>
        <dsp:cNvPr id="0" name=""/>
        <dsp:cNvSpPr/>
      </dsp:nvSpPr>
      <dsp:spPr>
        <a:xfrm>
          <a:off x="0" y="0"/>
          <a:ext cx="7518400" cy="127865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ru-RU" sz="2300" b="1" i="1" kern="1200" dirty="0" smtClean="0">
              <a:solidFill>
                <a:schemeClr val="tx1"/>
              </a:solidFill>
            </a:rPr>
            <a:t>Социальный статус</a:t>
          </a:r>
        </a:p>
        <a:p>
          <a:pPr lvl="0" algn="l" defTabSz="1022350">
            <a:lnSpc>
              <a:spcPct val="90000"/>
            </a:lnSpc>
            <a:spcBef>
              <a:spcPct val="0"/>
            </a:spcBef>
            <a:spcAft>
              <a:spcPct val="35000"/>
            </a:spcAft>
          </a:pPr>
          <a:endParaRPr lang="ru-RU" sz="2300" kern="1200" dirty="0"/>
        </a:p>
      </dsp:txBody>
      <dsp:txXfrm>
        <a:off x="1631545" y="0"/>
        <a:ext cx="5886854" cy="1278659"/>
      </dsp:txXfrm>
    </dsp:sp>
    <dsp:sp modelId="{5770F7BA-B581-4DE8-B81B-45576B8E0D8B}">
      <dsp:nvSpPr>
        <dsp:cNvPr id="0" name=""/>
        <dsp:cNvSpPr/>
      </dsp:nvSpPr>
      <dsp:spPr>
        <a:xfrm>
          <a:off x="127865" y="127865"/>
          <a:ext cx="1503680" cy="1022927"/>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FC91B3C-D6A4-4F74-92AA-FC2E0FFA9B64}">
      <dsp:nvSpPr>
        <dsp:cNvPr id="0" name=""/>
        <dsp:cNvSpPr/>
      </dsp:nvSpPr>
      <dsp:spPr>
        <a:xfrm>
          <a:off x="0" y="1406524"/>
          <a:ext cx="7518400" cy="1278659"/>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ru-RU" sz="2300" b="1" i="1" kern="1200" dirty="0" smtClean="0">
              <a:solidFill>
                <a:schemeClr val="tx1"/>
              </a:solidFill>
            </a:rPr>
            <a:t>Качества характера, ценности, мечты Маленького человека</a:t>
          </a:r>
        </a:p>
        <a:p>
          <a:pPr lvl="0" algn="l" defTabSz="1022350">
            <a:lnSpc>
              <a:spcPct val="90000"/>
            </a:lnSpc>
            <a:spcBef>
              <a:spcPct val="0"/>
            </a:spcBef>
            <a:spcAft>
              <a:spcPct val="35000"/>
            </a:spcAft>
          </a:pPr>
          <a:endParaRPr lang="ru-RU" sz="2300" kern="1200" dirty="0"/>
        </a:p>
      </dsp:txBody>
      <dsp:txXfrm>
        <a:off x="1631545" y="1406524"/>
        <a:ext cx="5886854" cy="1278659"/>
      </dsp:txXfrm>
    </dsp:sp>
    <dsp:sp modelId="{5D5A026A-9550-413D-9A54-3E9CB5D46B22}">
      <dsp:nvSpPr>
        <dsp:cNvPr id="0" name=""/>
        <dsp:cNvSpPr/>
      </dsp:nvSpPr>
      <dsp:spPr>
        <a:xfrm>
          <a:off x="127865" y="1534390"/>
          <a:ext cx="1503680" cy="1022927"/>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4000" r="-4000"/>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FCE373F-84EC-4105-BDDD-8F91EE5E9EB5}">
      <dsp:nvSpPr>
        <dsp:cNvPr id="0" name=""/>
        <dsp:cNvSpPr/>
      </dsp:nvSpPr>
      <dsp:spPr>
        <a:xfrm>
          <a:off x="0" y="2813049"/>
          <a:ext cx="7518400" cy="127865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ru-RU" sz="2300" b="1" i="1" kern="1200" dirty="0" smtClean="0">
              <a:solidFill>
                <a:schemeClr val="tx1"/>
              </a:solidFill>
            </a:rPr>
            <a:t>Отношение окружающих к Маленькому человеку</a:t>
          </a:r>
        </a:p>
        <a:p>
          <a:pPr lvl="0" algn="l" defTabSz="1022350">
            <a:lnSpc>
              <a:spcPct val="90000"/>
            </a:lnSpc>
            <a:spcBef>
              <a:spcPct val="0"/>
            </a:spcBef>
            <a:spcAft>
              <a:spcPct val="35000"/>
            </a:spcAft>
          </a:pPr>
          <a:endParaRPr lang="ru-RU" sz="2300" kern="1200" dirty="0"/>
        </a:p>
      </dsp:txBody>
      <dsp:txXfrm>
        <a:off x="1631545" y="2813049"/>
        <a:ext cx="5886854" cy="1278659"/>
      </dsp:txXfrm>
    </dsp:sp>
    <dsp:sp modelId="{37FBB85B-D1AE-4AAD-8B14-6763AEA75DA0}">
      <dsp:nvSpPr>
        <dsp:cNvPr id="0" name=""/>
        <dsp:cNvSpPr/>
      </dsp:nvSpPr>
      <dsp:spPr>
        <a:xfrm>
          <a:off x="127865" y="2940915"/>
          <a:ext cx="1503680" cy="1022927"/>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2000" b="-2000"/>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40522B-C4E7-4664-B4DA-849F9053F95F}">
      <dsp:nvSpPr>
        <dsp:cNvPr id="0" name=""/>
        <dsp:cNvSpPr/>
      </dsp:nvSpPr>
      <dsp:spPr>
        <a:xfrm>
          <a:off x="805507" y="-24287"/>
          <a:ext cx="4344409" cy="4344409"/>
        </a:xfrm>
        <a:prstGeom prst="circularArrow">
          <a:avLst>
            <a:gd name="adj1" fmla="val 5544"/>
            <a:gd name="adj2" fmla="val 330680"/>
            <a:gd name="adj3" fmla="val 13820779"/>
            <a:gd name="adj4" fmla="val 17358726"/>
            <a:gd name="adj5" fmla="val 575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06BC349-DCC0-4F41-9CD2-064E0BF21D04}">
      <dsp:nvSpPr>
        <dsp:cNvPr id="0" name=""/>
        <dsp:cNvSpPr/>
      </dsp:nvSpPr>
      <dsp:spPr>
        <a:xfrm>
          <a:off x="1980294" y="738"/>
          <a:ext cx="1994834" cy="99741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i="1" kern="1200" dirty="0" smtClean="0">
              <a:solidFill>
                <a:schemeClr val="tx1"/>
              </a:solidFill>
            </a:rPr>
            <a:t>Заголовок</a:t>
          </a:r>
        </a:p>
      </dsp:txBody>
      <dsp:txXfrm>
        <a:off x="2028984" y="49428"/>
        <a:ext cx="1897454" cy="900037"/>
      </dsp:txXfrm>
    </dsp:sp>
    <dsp:sp modelId="{68189D84-FFF2-42D1-BDF1-3FF2665B760F}">
      <dsp:nvSpPr>
        <dsp:cNvPr id="0" name=""/>
        <dsp:cNvSpPr/>
      </dsp:nvSpPr>
      <dsp:spPr>
        <a:xfrm>
          <a:off x="3742247" y="1280871"/>
          <a:ext cx="1994834" cy="99741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i="1" kern="1200" dirty="0" smtClean="0">
              <a:solidFill>
                <a:schemeClr val="tx1"/>
              </a:solidFill>
            </a:rPr>
            <a:t>Основные сведения о герое рекламы</a:t>
          </a:r>
          <a:endParaRPr lang="ru-RU" sz="1800" b="1" i="1" kern="1200" dirty="0">
            <a:solidFill>
              <a:schemeClr val="tx1"/>
            </a:solidFill>
          </a:endParaRPr>
        </a:p>
      </dsp:txBody>
      <dsp:txXfrm>
        <a:off x="3790937" y="1329561"/>
        <a:ext cx="1897454" cy="900037"/>
      </dsp:txXfrm>
    </dsp:sp>
    <dsp:sp modelId="{039C048B-69B9-46D1-A030-3B5DC09E6756}">
      <dsp:nvSpPr>
        <dsp:cNvPr id="0" name=""/>
        <dsp:cNvSpPr/>
      </dsp:nvSpPr>
      <dsp:spPr>
        <a:xfrm>
          <a:off x="3069241" y="3352171"/>
          <a:ext cx="1994834" cy="99741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i="1" kern="1200" dirty="0" smtClean="0">
              <a:solidFill>
                <a:schemeClr val="tx1"/>
              </a:solidFill>
            </a:rPr>
            <a:t>История героя</a:t>
          </a:r>
          <a:endParaRPr lang="ru-RU" sz="1800" b="1" i="1" kern="1200" dirty="0">
            <a:solidFill>
              <a:schemeClr val="tx1"/>
            </a:solidFill>
          </a:endParaRPr>
        </a:p>
      </dsp:txBody>
      <dsp:txXfrm>
        <a:off x="3117931" y="3400861"/>
        <a:ext cx="1897454" cy="900037"/>
      </dsp:txXfrm>
    </dsp:sp>
    <dsp:sp modelId="{F36D29A0-70B6-4273-9CE0-8CE18EEBD816}">
      <dsp:nvSpPr>
        <dsp:cNvPr id="0" name=""/>
        <dsp:cNvSpPr/>
      </dsp:nvSpPr>
      <dsp:spPr>
        <a:xfrm>
          <a:off x="891348" y="3352171"/>
          <a:ext cx="1994834" cy="997417"/>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i="1" kern="1200" dirty="0" smtClean="0">
              <a:solidFill>
                <a:schemeClr val="tx1"/>
              </a:solidFill>
            </a:rPr>
            <a:t>Риторический вопрос</a:t>
          </a:r>
          <a:endParaRPr lang="ru-RU" sz="1800" b="1" i="1" kern="1200" dirty="0">
            <a:solidFill>
              <a:schemeClr val="tx1"/>
            </a:solidFill>
          </a:endParaRPr>
        </a:p>
      </dsp:txBody>
      <dsp:txXfrm>
        <a:off x="940038" y="3400861"/>
        <a:ext cx="1897454" cy="900037"/>
      </dsp:txXfrm>
    </dsp:sp>
    <dsp:sp modelId="{576A587D-81E6-49D0-B8AC-DCAB2C356485}">
      <dsp:nvSpPr>
        <dsp:cNvPr id="0" name=""/>
        <dsp:cNvSpPr/>
      </dsp:nvSpPr>
      <dsp:spPr>
        <a:xfrm>
          <a:off x="218342" y="1280871"/>
          <a:ext cx="1994834" cy="997417"/>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i="1" kern="1200" dirty="0" smtClean="0">
              <a:solidFill>
                <a:schemeClr val="tx1"/>
              </a:solidFill>
            </a:rPr>
            <a:t>Вывод </a:t>
          </a:r>
          <a:r>
            <a:rPr lang="en-US" sz="1800" b="1" i="1" kern="1200" dirty="0" smtClean="0">
              <a:solidFill>
                <a:schemeClr val="tx1"/>
              </a:solidFill>
            </a:rPr>
            <a:t>/</a:t>
          </a:r>
          <a:r>
            <a:rPr lang="ru-RU" sz="1800" b="1" i="1" kern="1200" dirty="0" smtClean="0">
              <a:solidFill>
                <a:schemeClr val="tx1"/>
              </a:solidFill>
            </a:rPr>
            <a:t> призыв читателям</a:t>
          </a:r>
          <a:endParaRPr lang="ru-RU" sz="1800" b="1" i="1" kern="1200" dirty="0">
            <a:solidFill>
              <a:schemeClr val="tx1"/>
            </a:solidFill>
          </a:endParaRPr>
        </a:p>
      </dsp:txBody>
      <dsp:txXfrm>
        <a:off x="267032" y="1329561"/>
        <a:ext cx="1897454" cy="900037"/>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5ECE9CEF-5BD4-4A57-A7FF-234CA922FBBD}" type="datetimeFigureOut">
              <a:rPr lang="ru-RU" smtClean="0"/>
              <a:t>01.06.2024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FFCF3BF-4484-4142-8F87-944FAEE74478}" type="slidenum">
              <a:rPr lang="ru-RU" smtClean="0"/>
              <a:t>‹#›</a:t>
            </a:fld>
            <a:endParaRPr lang="ru-RU"/>
          </a:p>
        </p:txBody>
      </p:sp>
    </p:spTree>
    <p:extLst>
      <p:ext uri="{BB962C8B-B14F-4D97-AF65-F5344CB8AC3E}">
        <p14:creationId xmlns:p14="http://schemas.microsoft.com/office/powerpoint/2010/main" val="364486330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ECE9CEF-5BD4-4A57-A7FF-234CA922FBBD}" type="datetimeFigureOut">
              <a:rPr lang="ru-RU" smtClean="0"/>
              <a:t>01.06.2024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FFCF3BF-4484-4142-8F87-944FAEE74478}" type="slidenum">
              <a:rPr lang="ru-RU" smtClean="0"/>
              <a:t>‹#›</a:t>
            </a:fld>
            <a:endParaRPr lang="ru-RU"/>
          </a:p>
        </p:txBody>
      </p:sp>
    </p:spTree>
    <p:extLst>
      <p:ext uri="{BB962C8B-B14F-4D97-AF65-F5344CB8AC3E}">
        <p14:creationId xmlns:p14="http://schemas.microsoft.com/office/powerpoint/2010/main" val="1395042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ECE9CEF-5BD4-4A57-A7FF-234CA922FBBD}" type="datetimeFigureOut">
              <a:rPr lang="ru-RU" smtClean="0"/>
              <a:t>01.06.2024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FFCF3BF-4484-4142-8F87-944FAEE74478}" type="slidenum">
              <a:rPr lang="ru-RU" smtClean="0"/>
              <a:t>‹#›</a:t>
            </a:fld>
            <a:endParaRPr lang="ru-RU"/>
          </a:p>
        </p:txBody>
      </p:sp>
    </p:spTree>
    <p:extLst>
      <p:ext uri="{BB962C8B-B14F-4D97-AF65-F5344CB8AC3E}">
        <p14:creationId xmlns:p14="http://schemas.microsoft.com/office/powerpoint/2010/main" val="2446897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ECE9CEF-5BD4-4A57-A7FF-234CA922FBBD}" type="datetimeFigureOut">
              <a:rPr lang="ru-RU" smtClean="0"/>
              <a:t>01.06.2024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FFCF3BF-4484-4142-8F87-944FAEE74478}" type="slidenum">
              <a:rPr lang="ru-RU" smtClean="0"/>
              <a:t>‹#›</a:t>
            </a:fld>
            <a:endParaRPr lang="ru-RU"/>
          </a:p>
        </p:txBody>
      </p:sp>
    </p:spTree>
    <p:extLst>
      <p:ext uri="{BB962C8B-B14F-4D97-AF65-F5344CB8AC3E}">
        <p14:creationId xmlns:p14="http://schemas.microsoft.com/office/powerpoint/2010/main" val="20538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7" name="Date Placeholder 6"/>
          <p:cNvSpPr>
            <a:spLocks noGrp="1"/>
          </p:cNvSpPr>
          <p:nvPr>
            <p:ph type="dt" sz="half" idx="10"/>
          </p:nvPr>
        </p:nvSpPr>
        <p:spPr/>
        <p:txBody>
          <a:bodyPr/>
          <a:lstStyle/>
          <a:p>
            <a:fld id="{5ECE9CEF-5BD4-4A57-A7FF-234CA922FBBD}" type="datetimeFigureOut">
              <a:rPr lang="ru-RU" smtClean="0"/>
              <a:t>01.06.2024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FFCF3BF-4484-4142-8F87-944FAEE74478}" type="slidenum">
              <a:rPr lang="ru-RU" smtClean="0"/>
              <a:t>‹#›</a:t>
            </a:fld>
            <a:endParaRPr lang="ru-RU"/>
          </a:p>
        </p:txBody>
      </p:sp>
    </p:spTree>
    <p:extLst>
      <p:ext uri="{BB962C8B-B14F-4D97-AF65-F5344CB8AC3E}">
        <p14:creationId xmlns:p14="http://schemas.microsoft.com/office/powerpoint/2010/main" val="246979301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8" name="Date Placeholder 7"/>
          <p:cNvSpPr>
            <a:spLocks noGrp="1"/>
          </p:cNvSpPr>
          <p:nvPr>
            <p:ph type="dt" sz="half" idx="10"/>
          </p:nvPr>
        </p:nvSpPr>
        <p:spPr/>
        <p:txBody>
          <a:bodyPr/>
          <a:lstStyle/>
          <a:p>
            <a:fld id="{5ECE9CEF-5BD4-4A57-A7FF-234CA922FBBD}" type="datetimeFigureOut">
              <a:rPr lang="ru-RU" smtClean="0"/>
              <a:t>01.06.2024</a:t>
            </a:fld>
            <a:endParaRPr lang="ru-RU"/>
          </a:p>
        </p:txBody>
      </p:sp>
      <p:sp>
        <p:nvSpPr>
          <p:cNvPr id="9" name="Footer Placeholder 8"/>
          <p:cNvSpPr>
            <a:spLocks noGrp="1"/>
          </p:cNvSpPr>
          <p:nvPr>
            <p:ph type="ftr" sz="quarter" idx="11"/>
          </p:nvPr>
        </p:nvSpPr>
        <p:spPr/>
        <p:txBody>
          <a:bodyPr/>
          <a:lstStyle/>
          <a:p>
            <a:endParaRPr lang="ru-RU"/>
          </a:p>
        </p:txBody>
      </p:sp>
      <p:sp>
        <p:nvSpPr>
          <p:cNvPr id="10" name="Slide Number Placeholder 9"/>
          <p:cNvSpPr>
            <a:spLocks noGrp="1"/>
          </p:cNvSpPr>
          <p:nvPr>
            <p:ph type="sldNum" sz="quarter" idx="12"/>
          </p:nvPr>
        </p:nvSpPr>
        <p:spPr/>
        <p:txBody>
          <a:bodyPr/>
          <a:lstStyle/>
          <a:p>
            <a:fld id="{6FFCF3BF-4484-4142-8F87-944FAEE74478}" type="slidenum">
              <a:rPr lang="ru-RU" smtClean="0"/>
              <a:t>‹#›</a:t>
            </a:fld>
            <a:endParaRPr lang="ru-RU"/>
          </a:p>
        </p:txBody>
      </p:sp>
    </p:spTree>
    <p:extLst>
      <p:ext uri="{BB962C8B-B14F-4D97-AF65-F5344CB8AC3E}">
        <p14:creationId xmlns:p14="http://schemas.microsoft.com/office/powerpoint/2010/main" val="855293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583436" y="3143250"/>
            <a:ext cx="4270248" cy="2596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5ECE9CEF-5BD4-4A57-A7FF-234CA922FBBD}" type="datetimeFigureOut">
              <a:rPr lang="ru-RU" smtClean="0"/>
              <a:t>01.06.2024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FFCF3BF-4484-4142-8F87-944FAEE74478}"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extLst>
      <p:ext uri="{BB962C8B-B14F-4D97-AF65-F5344CB8AC3E}">
        <p14:creationId xmlns:p14="http://schemas.microsoft.com/office/powerpoint/2010/main" val="2782627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ECE9CEF-5BD4-4A57-A7FF-234CA922FBBD}" type="datetimeFigureOut">
              <a:rPr lang="ru-RU" smtClean="0"/>
              <a:t>01.06.2024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FFCF3BF-4484-4142-8F87-944FAEE74478}" type="slidenum">
              <a:rPr lang="ru-RU" smtClean="0"/>
              <a:t>‹#›</a:t>
            </a:fld>
            <a:endParaRPr lang="ru-RU"/>
          </a:p>
        </p:txBody>
      </p:sp>
    </p:spTree>
    <p:extLst>
      <p:ext uri="{BB962C8B-B14F-4D97-AF65-F5344CB8AC3E}">
        <p14:creationId xmlns:p14="http://schemas.microsoft.com/office/powerpoint/2010/main" val="2912288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CE9CEF-5BD4-4A57-A7FF-234CA922FBBD}" type="datetimeFigureOut">
              <a:rPr lang="ru-RU" smtClean="0"/>
              <a:t>01.06.2024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FFCF3BF-4484-4142-8F87-944FAEE74478}" type="slidenum">
              <a:rPr lang="ru-RU" smtClean="0"/>
              <a:t>‹#›</a:t>
            </a:fld>
            <a:endParaRPr lang="ru-RU"/>
          </a:p>
        </p:txBody>
      </p:sp>
    </p:spTree>
    <p:extLst>
      <p:ext uri="{BB962C8B-B14F-4D97-AF65-F5344CB8AC3E}">
        <p14:creationId xmlns:p14="http://schemas.microsoft.com/office/powerpoint/2010/main" val="2630587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9" name="Date Placeholder 8"/>
          <p:cNvSpPr>
            <a:spLocks noGrp="1"/>
          </p:cNvSpPr>
          <p:nvPr>
            <p:ph type="dt" sz="half" idx="10"/>
          </p:nvPr>
        </p:nvSpPr>
        <p:spPr/>
        <p:txBody>
          <a:bodyPr/>
          <a:lstStyle/>
          <a:p>
            <a:fld id="{5ECE9CEF-5BD4-4A57-A7FF-234CA922FBBD}" type="datetimeFigureOut">
              <a:rPr lang="ru-RU" smtClean="0"/>
              <a:t>01.06.2024</a:t>
            </a:fld>
            <a:endParaRPr lang="ru-RU"/>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ru-RU"/>
          </a:p>
        </p:txBody>
      </p:sp>
      <p:sp>
        <p:nvSpPr>
          <p:cNvPr id="11" name="Slide Number Placeholder 10"/>
          <p:cNvSpPr>
            <a:spLocks noGrp="1"/>
          </p:cNvSpPr>
          <p:nvPr>
            <p:ph type="sldNum" sz="quarter" idx="12"/>
          </p:nvPr>
        </p:nvSpPr>
        <p:spPr/>
        <p:txBody>
          <a:bodyPr/>
          <a:lstStyle/>
          <a:p>
            <a:fld id="{6FFCF3BF-4484-4142-8F87-944FAEE74478}" type="slidenum">
              <a:rPr lang="ru-RU" smtClean="0"/>
              <a:t>‹#›</a:t>
            </a:fld>
            <a:endParaRPr lang="ru-RU"/>
          </a:p>
        </p:txBody>
      </p:sp>
    </p:spTree>
    <p:extLst>
      <p:ext uri="{BB962C8B-B14F-4D97-AF65-F5344CB8AC3E}">
        <p14:creationId xmlns:p14="http://schemas.microsoft.com/office/powerpoint/2010/main" val="2983174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5ECE9CEF-5BD4-4A57-A7FF-234CA922FBBD}" type="datetimeFigureOut">
              <a:rPr lang="ru-RU" smtClean="0"/>
              <a:t>01.06.2024</a:t>
            </a:fld>
            <a:endParaRPr lang="ru-RU"/>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ru-RU"/>
          </a:p>
        </p:txBody>
      </p:sp>
      <p:sp>
        <p:nvSpPr>
          <p:cNvPr id="10" name="Slide Number Placeholder 9"/>
          <p:cNvSpPr>
            <a:spLocks noGrp="1"/>
          </p:cNvSpPr>
          <p:nvPr>
            <p:ph type="sldNum" sz="quarter" idx="12"/>
          </p:nvPr>
        </p:nvSpPr>
        <p:spPr/>
        <p:txBody>
          <a:bodyPr/>
          <a:lstStyle/>
          <a:p>
            <a:fld id="{6FFCF3BF-4484-4142-8F87-944FAEE74478}" type="slidenum">
              <a:rPr lang="ru-RU" smtClean="0"/>
              <a:t>‹#›</a:t>
            </a:fld>
            <a:endParaRPr lang="ru-RU"/>
          </a:p>
        </p:txBody>
      </p:sp>
    </p:spTree>
    <p:extLst>
      <p:ext uri="{BB962C8B-B14F-4D97-AF65-F5344CB8AC3E}">
        <p14:creationId xmlns:p14="http://schemas.microsoft.com/office/powerpoint/2010/main" val="2022230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5ECE9CEF-5BD4-4A57-A7FF-234CA922FBBD}" type="datetimeFigureOut">
              <a:rPr lang="ru-RU" smtClean="0"/>
              <a:t>01.06.2024</a:t>
            </a:fld>
            <a:endParaRPr lang="ru-RU"/>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ru-RU"/>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6FFCF3BF-4484-4142-8F87-944FAEE74478}" type="slidenum">
              <a:rPr lang="ru-RU" smtClean="0"/>
              <a:t>‹#›</a:t>
            </a:fld>
            <a:endParaRPr lang="ru-RU"/>
          </a:p>
        </p:txBody>
      </p:sp>
    </p:spTree>
    <p:extLst>
      <p:ext uri="{BB962C8B-B14F-4D97-AF65-F5344CB8AC3E}">
        <p14:creationId xmlns:p14="http://schemas.microsoft.com/office/powerpoint/2010/main" val="13784083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a:t>Маленькие люди в русской литературе</a:t>
            </a:r>
            <a:endParaRPr lang="ru-RU" dirty="0"/>
          </a:p>
        </p:txBody>
      </p:sp>
      <p:sp>
        <p:nvSpPr>
          <p:cNvPr id="3" name="Подзаголовок 2"/>
          <p:cNvSpPr>
            <a:spLocks noGrp="1"/>
          </p:cNvSpPr>
          <p:nvPr>
            <p:ph type="subTitle" idx="1"/>
          </p:nvPr>
        </p:nvSpPr>
        <p:spPr/>
        <p:txBody>
          <a:bodyPr/>
          <a:lstStyle/>
          <a:p>
            <a:pPr algn="r"/>
            <a:r>
              <a:rPr lang="ru-RU" dirty="0" smtClean="0"/>
              <a:t>Презентация подготовлена Колосковой Софьей Александровной, 73113</a:t>
            </a:r>
          </a:p>
          <a:p>
            <a:pPr algn="r"/>
            <a:r>
              <a:rPr lang="ru-RU" dirty="0" smtClean="0"/>
              <a:t>Литературе, 7 класс</a:t>
            </a:r>
            <a:endParaRPr lang="ru-RU" dirty="0"/>
          </a:p>
        </p:txBody>
      </p:sp>
    </p:spTree>
    <p:extLst>
      <p:ext uri="{BB962C8B-B14F-4D97-AF65-F5344CB8AC3E}">
        <p14:creationId xmlns:p14="http://schemas.microsoft.com/office/powerpoint/2010/main" val="2462603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4182" y="203200"/>
            <a:ext cx="9406682" cy="2005630"/>
          </a:xfrm>
        </p:spPr>
        <p:txBody>
          <a:bodyPr>
            <a:normAutofit/>
          </a:bodyPr>
          <a:lstStyle/>
          <a:p>
            <a:r>
              <a:rPr lang="ru-RU" dirty="0" smtClean="0"/>
              <a:t>Прочитайте фрагменты из повести </a:t>
            </a:r>
            <a:r>
              <a:rPr lang="ru-RU" dirty="0" err="1" smtClean="0"/>
              <a:t>а.с.пушкина</a:t>
            </a:r>
            <a:r>
              <a:rPr lang="ru-RU" dirty="0" smtClean="0"/>
              <a:t> «станционный смотритель». Найдите признаки маленького человека в образе главного героя</a:t>
            </a:r>
            <a:endParaRPr lang="ru-RU" dirty="0"/>
          </a:p>
        </p:txBody>
      </p:sp>
      <p:sp>
        <p:nvSpPr>
          <p:cNvPr id="3" name="Объект 2"/>
          <p:cNvSpPr>
            <a:spLocks noGrp="1"/>
          </p:cNvSpPr>
          <p:nvPr>
            <p:ph idx="1"/>
          </p:nvPr>
        </p:nvSpPr>
        <p:spPr>
          <a:xfrm>
            <a:off x="766617" y="2364510"/>
            <a:ext cx="10677237" cy="4193308"/>
          </a:xfrm>
        </p:spPr>
        <p:txBody>
          <a:bodyPr>
            <a:noAutofit/>
          </a:bodyPr>
          <a:lstStyle/>
          <a:p>
            <a:pPr marL="0" indent="0">
              <a:buNone/>
            </a:pPr>
            <a:r>
              <a:rPr lang="ru-RU" sz="1900" i="1" dirty="0"/>
              <a:t>Кто не проклинал станционных смотрителей, кто с ними не бранивался? Кто, в минуту гнева, не требовал от них роковой книги, дабы вписать в оную свою бесполезную жалобу на притеснение, грубость и неисправность? Кто не почитает их извергами человеческого рода, равными покойным подьячим или, по крайней мере, </a:t>
            </a:r>
            <a:r>
              <a:rPr lang="ru-RU" sz="1900" i="1" dirty="0" err="1"/>
              <a:t>муромским</a:t>
            </a:r>
            <a:r>
              <a:rPr lang="ru-RU" sz="1900" i="1" dirty="0"/>
              <a:t> разбойникам? Будем однако справедливы, постараемся войти в их положение и, может быть, станем судить о них гораздо снисходительнее. Что такое станционный смотритель? Сущий мученик четырнадцатого класса, огражденный своим чином токмо от побоев, и то не всегда (ссылаюсь на совесть моих читателей). Какова должность сего диктатора, как называет его шутливо князь Вяземский? Не настоящая ли каторга? Покою ни днем, ни ночью. Всю досаду, накопленную во время скучной езды, путешественник вымещает на смотрителе. Погода несносная, дорога скверная, ямщик упрямый, лошади не везут — а виноват смотритель. Входя в бедное его жилище, проезжающий смотрит на него как на врага; хорошо, если удастся ему скоро избавиться от непрошеного гостя; но если не случится лошадей?.. боже! какие ругательства, какие угрозы посыплются на его голову! В дождь и слякоть принужден он бегать по дворам; в бурю, в крещенский мороз уходит он в сени, чтоб только на минуту отдохнуть от крика и толчков раздраженного постояльца.</a:t>
            </a:r>
            <a:endParaRPr lang="ru-RU" sz="1900" i="1" dirty="0"/>
          </a:p>
        </p:txBody>
      </p:sp>
      <p:pic>
        <p:nvPicPr>
          <p:cNvPr id="1026" name="Picture 2" descr="современная векторная иллюстрация александр сергеевич пушкин PNG , Портрет,  известный, культура PNG картинки и пнг рисунок для бесплатной загрузки"/>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03029" y="79180"/>
            <a:ext cx="2488971" cy="2511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6882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мультфильм перо перо PNG , Ручной росписью, мультфильм, чернила PNG  картинки и пнг PSD рисунок для бесплатной загрузки | Book clip art, Feather  pen, Cartoon clip a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2254" y="3328698"/>
            <a:ext cx="3803939" cy="380394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348509" y="424874"/>
            <a:ext cx="9716655" cy="5985162"/>
          </a:xfrm>
        </p:spPr>
        <p:txBody>
          <a:bodyPr>
            <a:normAutofit/>
          </a:bodyPr>
          <a:lstStyle/>
          <a:p>
            <a:pPr marL="0" indent="0">
              <a:buNone/>
            </a:pPr>
            <a:r>
              <a:rPr lang="ru-RU" sz="2000" i="1" dirty="0" smtClean="0"/>
              <a:t>Старик </a:t>
            </a:r>
            <a:r>
              <a:rPr lang="ru-RU" sz="2000" i="1" dirty="0"/>
              <a:t>не снес своего несчастия; он тут же слег в ту самую постель, где накануне лежал молодой обманщик. Теперь смотритель, соображая все обстоятельства, догадывался, что болезнь была притворная. Бедняк занемог сильной горячкою; его свезли в С*** и на его место определили на время другого. Тот же лекарь, который приезжал к гусару, лечил и его. Он уверил смотрителя, что молодой человек был совсем здоров и что тогда еще догадывался он о его злобном намерении, но молчал, опасаясь его нагайки. Правду ли говорил немец, или только желал похвастаться </a:t>
            </a:r>
            <a:r>
              <a:rPr lang="ru-RU" sz="2000" i="1" dirty="0" err="1"/>
              <a:t>дальновидностию</a:t>
            </a:r>
            <a:r>
              <a:rPr lang="ru-RU" sz="2000" i="1" dirty="0"/>
              <a:t>, но он нимало тем не утешил бедного больного</a:t>
            </a:r>
            <a:r>
              <a:rPr lang="ru-RU" sz="2000" i="1" dirty="0" smtClean="0"/>
              <a:t>.</a:t>
            </a:r>
            <a:r>
              <a:rPr lang="ru-RU" sz="2000" i="1" dirty="0"/>
              <a:t> Едва </a:t>
            </a:r>
            <a:r>
              <a:rPr lang="ru-RU" sz="2000" i="1" dirty="0" err="1"/>
              <a:t>оправясь</a:t>
            </a:r>
            <a:r>
              <a:rPr lang="ru-RU" sz="2000" i="1" dirty="0"/>
              <a:t> от болезни, смотритель выпросил у С*** почтмейстера отпуск на два месяца и, не сказав никому ни слова о своем намерении, пешком отправился за своею дочерью. Из подорожной знал он, что ротмистр Минский ехал из Смоленска в Петербург. Ямщик, который вез его, сказывал, что всю дорогу Дуня плакала, хотя, казалось, ехала по своей охоте. «Авось, — думал смотритель, — приведу я домой заблудшую овечку мою». С этой </a:t>
            </a:r>
            <a:r>
              <a:rPr lang="ru-RU" sz="2000" i="1" dirty="0" err="1"/>
              <a:t>мыслию</a:t>
            </a:r>
            <a:r>
              <a:rPr lang="ru-RU" sz="2000" i="1" dirty="0"/>
              <a:t> прибыл он в Петербург, остановился в Измайловском полку, в доме отставного унтер-офицера, своего старого сослуживца, и начал свои поиски. Вскоре узнал он, что ротмистр Минский в Петербурге и живет в </a:t>
            </a:r>
            <a:r>
              <a:rPr lang="ru-RU" sz="2000" i="1" dirty="0" err="1"/>
              <a:t>Демутовом</a:t>
            </a:r>
            <a:r>
              <a:rPr lang="ru-RU" sz="2000" i="1" dirty="0"/>
              <a:t> трактире. Смотритель решился к нему явиться.</a:t>
            </a:r>
            <a:endParaRPr lang="ru-RU" sz="2000" i="1" dirty="0"/>
          </a:p>
        </p:txBody>
      </p:sp>
    </p:spTree>
    <p:extLst>
      <p:ext uri="{BB962C8B-B14F-4D97-AF65-F5344CB8AC3E}">
        <p14:creationId xmlns:p14="http://schemas.microsoft.com/office/powerpoint/2010/main" val="3684891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Составьте кластер «маленький человек в русской литературе»</a:t>
            </a:r>
            <a:endParaRPr lang="ru-RU" dirty="0"/>
          </a:p>
        </p:txBody>
      </p:sp>
      <p:pic>
        <p:nvPicPr>
          <p:cNvPr id="3074" name="Picture 2" descr="Кира - скрап - PNG / ПНГ клипарт на прозрачном фон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309" y="1702948"/>
            <a:ext cx="3620655" cy="514133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Схема 5"/>
          <p:cNvGraphicFramePr/>
          <p:nvPr>
            <p:extLst>
              <p:ext uri="{D42A27DB-BD31-4B8C-83A1-F6EECF244321}">
                <p14:modId xmlns:p14="http://schemas.microsoft.com/office/powerpoint/2010/main" val="70313767"/>
              </p:ext>
            </p:extLst>
          </p:nvPr>
        </p:nvGraphicFramePr>
        <p:xfrm>
          <a:off x="4073237" y="2410691"/>
          <a:ext cx="7518400" cy="4091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365613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50473" y="157019"/>
            <a:ext cx="9762835" cy="1874981"/>
          </a:xfrm>
        </p:spPr>
        <p:txBody>
          <a:bodyPr>
            <a:normAutofit fontScale="90000"/>
          </a:bodyPr>
          <a:lstStyle/>
          <a:p>
            <a:r>
              <a:rPr lang="ru-RU" dirty="0" smtClean="0"/>
              <a:t>Вспомните ситуации, в которых </a:t>
            </a:r>
            <a:r>
              <a:rPr lang="ru-RU" dirty="0" err="1" smtClean="0"/>
              <a:t>самсон</a:t>
            </a:r>
            <a:r>
              <a:rPr lang="ru-RU" dirty="0" smtClean="0"/>
              <a:t> </a:t>
            </a:r>
            <a:r>
              <a:rPr lang="ru-RU" dirty="0" err="1" smtClean="0"/>
              <a:t>вырин</a:t>
            </a:r>
            <a:r>
              <a:rPr lang="ru-RU" dirty="0" smtClean="0"/>
              <a:t> столкнулся с жестокостью общества и не смог противостоять ей. Составьте рассказ об этой истории в форме социальной рекламы «будь отзывчив к другому»</a:t>
            </a:r>
            <a:endParaRPr lang="ru-RU" dirty="0"/>
          </a:p>
        </p:txBody>
      </p:sp>
      <p:pic>
        <p:nvPicPr>
          <p:cNvPr id="4104" name="Picture 8" descr="концепция понимания сочувствия и сострадания PNG , сострадание, сочувствие,  вектор PNG картинки и пнг рисунок для бесплатной загрузк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1714" y="942108"/>
            <a:ext cx="6479309" cy="647930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Схема 3"/>
          <p:cNvGraphicFramePr/>
          <p:nvPr>
            <p:extLst>
              <p:ext uri="{D42A27DB-BD31-4B8C-83A1-F6EECF244321}">
                <p14:modId xmlns:p14="http://schemas.microsoft.com/office/powerpoint/2010/main" val="2294323064"/>
              </p:ext>
            </p:extLst>
          </p:nvPr>
        </p:nvGraphicFramePr>
        <p:xfrm>
          <a:off x="5377594" y="2161308"/>
          <a:ext cx="5955424" cy="43503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546291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9818" y="240145"/>
            <a:ext cx="10113818" cy="2272146"/>
          </a:xfrm>
        </p:spPr>
        <p:txBody>
          <a:bodyPr>
            <a:normAutofit fontScale="90000"/>
          </a:bodyPr>
          <a:lstStyle/>
          <a:p>
            <a:r>
              <a:rPr lang="ru-RU" dirty="0" smtClean="0"/>
              <a:t>Подумай и письменно ответь на вопросы: как бы повел себя романтический герой в обстоятельствах, в которых оказался </a:t>
            </a:r>
            <a:r>
              <a:rPr lang="ru-RU" dirty="0" err="1" smtClean="0"/>
              <a:t>самсон</a:t>
            </a:r>
            <a:r>
              <a:rPr lang="ru-RU" dirty="0" smtClean="0"/>
              <a:t> </a:t>
            </a:r>
            <a:r>
              <a:rPr lang="ru-RU" dirty="0" err="1" smtClean="0"/>
              <a:t>вырин</a:t>
            </a:r>
            <a:r>
              <a:rPr lang="ru-RU" dirty="0" smtClean="0"/>
              <a:t>? В чем сходства и разница между романтическим героем и маленьким человеком?</a:t>
            </a:r>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1308" y="2290618"/>
            <a:ext cx="10034548" cy="5017274"/>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818" y="2290618"/>
            <a:ext cx="4674753" cy="4454001"/>
          </a:xfrm>
          <a:prstGeom prst="rect">
            <a:avLst/>
          </a:prstGeom>
        </p:spPr>
      </p:pic>
    </p:spTree>
    <p:extLst>
      <p:ext uri="{BB962C8B-B14F-4D97-AF65-F5344CB8AC3E}">
        <p14:creationId xmlns:p14="http://schemas.microsoft.com/office/powerpoint/2010/main" val="2036306679"/>
      </p:ext>
    </p:extLst>
  </p:cSld>
  <p:clrMapOvr>
    <a:masterClrMapping/>
  </p:clrMapOvr>
  <p:timing>
    <p:tnLst>
      <p:par>
        <p:cTn id="1" dur="indefinite" restart="never" nodeType="tmRoot"/>
      </p:par>
    </p:tnLst>
  </p:timing>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Посылка</Template>
  <TotalTime>53</TotalTime>
  <Words>623</Words>
  <Application>Microsoft Office PowerPoint</Application>
  <PresentationFormat>Широкоэкранный</PresentationFormat>
  <Paragraphs>17</Paragraphs>
  <Slides>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6</vt:i4>
      </vt:variant>
    </vt:vector>
  </HeadingPairs>
  <TitlesOfParts>
    <vt:vector size="10" baseType="lpstr">
      <vt:lpstr>Arial</vt:lpstr>
      <vt:lpstr>Corbel</vt:lpstr>
      <vt:lpstr>Gill Sans MT</vt:lpstr>
      <vt:lpstr>Parcel</vt:lpstr>
      <vt:lpstr>Маленькие люди в русской литературе</vt:lpstr>
      <vt:lpstr>Прочитайте фрагменты из повести а.с.пушкина «станционный смотритель». Найдите признаки маленького человека в образе главного героя</vt:lpstr>
      <vt:lpstr>Презентация PowerPoint</vt:lpstr>
      <vt:lpstr>Составьте кластер «маленький человек в русской литературе»</vt:lpstr>
      <vt:lpstr>Вспомните ситуации, в которых самсон вырин столкнулся с жестокостью общества и не смог противостоять ей. Составьте рассказ об этой истории в форме социальной рекламы «будь отзывчив к другому»</vt:lpstr>
      <vt:lpstr>Подумай и письменно ответь на вопросы: как бы повел себя романтический герой в обстоятельствах, в которых оказался самсон вырин? В чем сходства и разница между романтическим героем и маленьким человеком?</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Маленькие люди в русской литературе</dc:title>
  <dc:creator>Софья</dc:creator>
  <cp:lastModifiedBy>Софья</cp:lastModifiedBy>
  <cp:revision>6</cp:revision>
  <dcterms:created xsi:type="dcterms:W3CDTF">2024-06-01T18:29:19Z</dcterms:created>
  <dcterms:modified xsi:type="dcterms:W3CDTF">2024-06-01T19:23:06Z</dcterms:modified>
</cp:coreProperties>
</file>