
<file path=[Content_Types].xml><?xml version="1.0" encoding="utf-8"?>
<Types xmlns="http://schemas.openxmlformats.org/package/2006/content-types">
  <Default Extension="wmf" ContentType="image/x-wmf"/>
  <Default Extension="png" ContentType="image/png"/>
  <Default Extension="jpeg" ContentType="image/jpeg"/>
  <Default Extension="xml" ContentType="application/xml"/>
  <Default Extension="rels" ContentType="application/vnd.openxmlformats-package.relationships+xml"/>
  <Default Extension="bin" ContentType="application/vnd.openxmlformats-officedocument.oleObject"/>
  <Override PartName="/ppt/slides/slide17.xml" ContentType="application/vnd.openxmlformats-officedocument.presentationml.slide+xml"/>
  <Override PartName="/ppt/slides/slide16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9.xml" ContentType="application/vnd.openxmlformats-officedocument.presentationml.slide+xml"/>
  <Override PartName="/ppt/slides/slide13.xml" ContentType="application/vnd.openxmlformats-officedocument.presentationml.slide+xml"/>
  <Override PartName="/ppt/slides/slide6.xml" ContentType="application/vnd.openxmlformats-officedocument.presentationml.slide+xml"/>
  <Override PartName="/ppt/slides/slide10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18.xml" ContentType="application/vnd.openxmlformats-officedocument.presentationml.slide+xml"/>
  <Override PartName="/ppt/slideLayouts/slideLayout1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s/slide22.xml" ContentType="application/vnd.openxmlformats-officedocument.presentationml.slide+xml"/>
  <Override PartName="/ppt/slideLayouts/slideLayout6.xml" ContentType="application/vnd.openxmlformats-officedocument.presentationml.slideLayout+xml"/>
  <Override PartName="/docProps/app.xml" ContentType="application/vnd.openxmlformats-officedocument.extended-properties+xml"/>
  <Override PartName="/ppt/slides/slide8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21.xml" ContentType="application/vnd.openxmlformats-officedocument.presentationml.slide+xml"/>
  <Override PartName="/docProps/core.xml" ContentType="application/vnd.openxmlformats-package.core-properties+xml"/>
  <Override PartName="/ppt/slides/slide4.xml" ContentType="application/vnd.openxmlformats-officedocument.presentationml.slide+xml"/>
  <Override PartName="/ppt/slides/slide19.xml" ContentType="application/vnd.openxmlformats-officedocument.presentationml.slid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slides/slide7.xml" ContentType="application/vnd.openxmlformats-officedocument.presentationml.slide+xml"/>
  <Override PartName="/ppt/slides/slide11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presentation.xml" ContentType="application/vnd.openxmlformats-officedocument.presentationml.presentation.main+xml"/>
  <Override PartName="/ppt/theme/theme1.xml" ContentType="application/vnd.openxmlformats-officedocument.theme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aveSubsetFonts="1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</p:sldIdLst>
  <p:sldSz cx="12192000" cy="6858000"/>
  <p:notesSz cx="12192000" cy="6858000"/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236" y="-90"/>
      </p:cViewPr>
      <p:guideLst>
        <p:guide pos="2160" orient="horz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presProps" Target="presProps.xml" /><Relationship Id="rId26" Type="http://schemas.openxmlformats.org/officeDocument/2006/relationships/tableStyles" Target="tableStyles.xml" /><Relationship Id="rId27" Type="http://schemas.openxmlformats.org/officeDocument/2006/relationships/viewProps" Target="viewProps.xml" 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" userDrawn="1">
  <p:cSld name="Титульный слайд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0"/>
          <p:cNvSpPr>
            <a:spLocks noGrp="1"/>
          </p:cNvSpPr>
          <p:nvPr isPhoto="0" userDrawn="0">
            <p:ph type="ctrTitle" hasCustomPrompt="0"/>
          </p:nvPr>
        </p:nvSpPr>
        <p:spPr bwMode="auto">
          <a:xfrm>
            <a:off x="1523999" y="1122363"/>
            <a:ext cx="9144000" cy="2387599"/>
          </a:xfr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Подзаголовок 2" hidden="0"/>
          <p:cNvSpPr>
            <a:spLocks noGrp="1"/>
          </p:cNvSpPr>
          <p:nvPr isPhoto="0" userDrawn="0">
            <p:ph type="subTitle" idx="1" hasCustomPrompt="0"/>
          </p:nvPr>
        </p:nvSpPr>
        <p:spPr bwMode="auto">
          <a:xfrm>
            <a:off x="1523999" y="3602037"/>
            <a:ext cx="9144000" cy="1655761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 lang="ru-RU"/>
          </a:p>
        </p:txBody>
      </p:sp>
      <p:sp>
        <p:nvSpPr>
          <p:cNvPr id="4" name="Дата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vertTx" userDrawn="1">
  <p:cSld name="Заголовок и вертикальный текст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 hidden="0"/>
          <p:cNvSpPr>
            <a:spLocks noGrp="1"/>
          </p:cNvSpPr>
          <p:nvPr isPhoto="0" userDrawn="0">
            <p:ph type="body" orient="vert" idx="1" hasCustomPrompt="0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vertTitleAndTx" userDrawn="1">
  <p:cSld name="Вертикальный заголовок и текст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 hidden="0"/>
          <p:cNvSpPr>
            <a:spLocks noGrp="1"/>
          </p:cNvSpPr>
          <p:nvPr isPhoto="0" userDrawn="0">
            <p:ph type="title" orient="vert" hasCustomPrompt="0"/>
          </p:nvPr>
        </p:nvSpPr>
        <p:spPr bwMode="auto">
          <a:xfrm>
            <a:off x="8724899" y="365124"/>
            <a:ext cx="2628900" cy="5811837"/>
          </a:xfrm>
        </p:spPr>
        <p:txBody>
          <a:bodyPr vert="eaVert"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 hidden="0"/>
          <p:cNvSpPr>
            <a:spLocks noGrp="1"/>
          </p:cNvSpPr>
          <p:nvPr isPhoto="0" userDrawn="0">
            <p:ph type="body" orient="vert" idx="1" hasCustomPrompt="0"/>
          </p:nvPr>
        </p:nvSpPr>
        <p:spPr bwMode="auto">
          <a:xfrm>
            <a:off x="838199" y="365124"/>
            <a:ext cx="7734299" cy="5811837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Fifth level</a:t>
            </a:r>
            <a:endParaRPr lang="ru-RU"/>
          </a:p>
        </p:txBody>
      </p:sp>
      <p:sp>
        <p:nvSpPr>
          <p:cNvPr id="4" name="Дата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" userDrawn="1">
  <p:cSld name="Заголовок и объект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Fifth level</a:t>
            </a:r>
            <a:endParaRPr lang="ru-RU"/>
          </a:p>
        </p:txBody>
      </p:sp>
      <p:sp>
        <p:nvSpPr>
          <p:cNvPr id="4" name="Дата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secHead" userDrawn="1">
  <p:cSld name="Заголовок раздела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831849" y="1709737"/>
            <a:ext cx="10515600" cy="2852736"/>
          </a:xfr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 hidden="0"/>
          <p:cNvSpPr>
            <a:spLocks noGrp="1"/>
          </p:cNvSpPr>
          <p:nvPr isPhoto="0" userDrawn="0">
            <p:ph type="body" idx="1" hasCustomPrompt="0"/>
          </p:nvPr>
        </p:nvSpPr>
        <p:spPr bwMode="auto">
          <a:xfrm>
            <a:off x="831849" y="4589462"/>
            <a:ext cx="10515600" cy="1500186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Дата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Obj" userDrawn="1">
  <p:cSld name="Два объекта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 hidden="0"/>
          <p:cNvSpPr>
            <a:spLocks noGrp="1"/>
          </p:cNvSpPr>
          <p:nvPr isPhoto="0" userDrawn="0">
            <p:ph sz="half" idx="1" hasCustomPrompt="0"/>
          </p:nvPr>
        </p:nvSpPr>
        <p:spPr bwMode="auto">
          <a:xfrm>
            <a:off x="838199" y="1825624"/>
            <a:ext cx="5181599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Объект 3" hidden="0"/>
          <p:cNvSpPr>
            <a:spLocks noGrp="1"/>
          </p:cNvSpPr>
          <p:nvPr isPhoto="0" userDrawn="0">
            <p:ph sz="half" idx="2" hasCustomPrompt="0"/>
          </p:nvPr>
        </p:nvSpPr>
        <p:spPr bwMode="auto">
          <a:xfrm>
            <a:off x="6172200" y="1825624"/>
            <a:ext cx="5181599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Дата 4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6" name="Нижний колонтитул 5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TxTwoObj" userDrawn="1">
  <p:cSld name="Сравнение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839787" y="365124"/>
            <a:ext cx="10515600" cy="1325562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 hidden="0"/>
          <p:cNvSpPr>
            <a:spLocks noGrp="1"/>
          </p:cNvSpPr>
          <p:nvPr isPhoto="0" userDrawn="0">
            <p:ph type="body" idx="1" hasCustomPrompt="0"/>
          </p:nvPr>
        </p:nvSpPr>
        <p:spPr bwMode="auto">
          <a:xfrm>
            <a:off x="839787" y="1681162"/>
            <a:ext cx="5157786" cy="82391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Объект 3" hidden="0"/>
          <p:cNvSpPr>
            <a:spLocks noGrp="1"/>
          </p:cNvSpPr>
          <p:nvPr isPhoto="0" userDrawn="0">
            <p:ph sz="half" idx="2" hasCustomPrompt="0"/>
          </p:nvPr>
        </p:nvSpPr>
        <p:spPr bwMode="auto">
          <a:xfrm>
            <a:off x="839787" y="2505074"/>
            <a:ext cx="5157786" cy="3684587"/>
          </a:xfrm>
        </p:spPr>
        <p:txBody>
          <a:bodyPr/>
          <a:lstStyle/>
          <a:p>
            <a:pPr lvl="0">
              <a:defRPr/>
            </a:pPr>
            <a:r>
              <a:rPr lang="ru-RU"/>
              <a:t>Click to edit Master text styles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Текст 4" hidden="0"/>
          <p:cNvSpPr>
            <a:spLocks noGrp="1"/>
          </p:cNvSpPr>
          <p:nvPr isPhoto="0" userDrawn="0">
            <p:ph type="body" sz="quarter" idx="3" hasCustomPrompt="0"/>
          </p:nvPr>
        </p:nvSpPr>
        <p:spPr bwMode="auto">
          <a:xfrm>
            <a:off x="6172200" y="1681162"/>
            <a:ext cx="5183187" cy="82391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Объект 5" hidden="0"/>
          <p:cNvSpPr>
            <a:spLocks noGrp="1"/>
          </p:cNvSpPr>
          <p:nvPr isPhoto="0" userDrawn="0">
            <p:ph sz="quarter" idx="4" hasCustomPrompt="0"/>
          </p:nvPr>
        </p:nvSpPr>
        <p:spPr bwMode="auto">
          <a:xfrm>
            <a:off x="6172200" y="2505074"/>
            <a:ext cx="5183187" cy="3684587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7" name="Дата 6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8" name="Нижний колонтитул 7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Only" userDrawn="1">
  <p:cSld name="Только заголовок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Дата 2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4" name="Нижний колонтитул 3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blank" userDrawn="1">
  <p:cSld name="Пустой слайд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Дата 1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3" name="Нижний колонтитул 2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Tx" userDrawn="1">
  <p:cSld name="Объект с подписью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839787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5183187" y="987424"/>
            <a:ext cx="6172200" cy="48736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Текст 3" hidden="0"/>
          <p:cNvSpPr>
            <a:spLocks noGrp="1"/>
          </p:cNvSpPr>
          <p:nvPr isPhoto="0" userDrawn="0">
            <p:ph type="body" sz="half" idx="2" hasCustomPrompt="0"/>
          </p:nvPr>
        </p:nvSpPr>
        <p:spPr bwMode="auto">
          <a:xfrm>
            <a:off x="839787" y="2057400"/>
            <a:ext cx="3932236" cy="381158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6" name="Нижний колонтитул 5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picTx" userDrawn="1">
  <p:cSld name="Рисунок с подписью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839787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Рисунок 2" hidden="0"/>
          <p:cNvSpPr>
            <a:spLocks noChangeAspect="1" noGrp="1"/>
          </p:cNvSpPr>
          <p:nvPr isPhoto="0" userDrawn="0">
            <p:ph type="pic" idx="1" hasCustomPrompt="0"/>
          </p:nvPr>
        </p:nvSpPr>
        <p:spPr bwMode="auto">
          <a:xfrm>
            <a:off x="5183187" y="987424"/>
            <a:ext cx="6172200" cy="4873624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r>
              <a:rPr lang="ru-RU"/>
              <a:t>Click icon to add picture</a:t>
            </a:r>
            <a:endParaRPr lang="ru-RU"/>
          </a:p>
        </p:txBody>
      </p:sp>
      <p:sp>
        <p:nvSpPr>
          <p:cNvPr id="4" name="Текст 3" hidden="0"/>
          <p:cNvSpPr>
            <a:spLocks noGrp="1"/>
          </p:cNvSpPr>
          <p:nvPr isPhoto="0" userDrawn="0">
            <p:ph type="body" sz="half" idx="2" hasCustomPrompt="0"/>
          </p:nvPr>
        </p:nvSpPr>
        <p:spPr bwMode="auto">
          <a:xfrm>
            <a:off x="839787" y="2057400"/>
            <a:ext cx="3932236" cy="381158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6" name="Нижний колонтитул 5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Ref idx="1001">
        <a:schemeClr val="bg1"/>
      </p:bgRef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Placeholder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838199" y="365124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ru-RU"/>
              <a:t>Click to edit Master title style</a:t>
            </a:r>
            <a:endParaRPr lang="ru-RU"/>
          </a:p>
        </p:txBody>
      </p:sp>
      <p:sp>
        <p:nvSpPr>
          <p:cNvPr id="3" name="Text Placeholder 2" hidden="0"/>
          <p:cNvSpPr>
            <a:spLocks noGrp="1"/>
          </p:cNvSpPr>
          <p:nvPr isPhoto="0" userDrawn="0">
            <p:ph type="body" idx="1" hasCustomPrompt="0"/>
          </p:nvPr>
        </p:nvSpPr>
        <p:spPr bwMode="auto">
          <a:xfrm>
            <a:off x="838199" y="1825624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Click to edit Master text styles</a:t>
            </a:r>
            <a:endParaRPr/>
          </a:p>
          <a:p>
            <a:pPr lvl="1">
              <a:defRPr/>
            </a:pPr>
            <a:r>
              <a:rPr lang="ru-RU"/>
              <a:t>Second level</a:t>
            </a:r>
            <a:endParaRPr/>
          </a:p>
          <a:p>
            <a:pPr lvl="2">
              <a:defRPr/>
            </a:pPr>
            <a:r>
              <a:rPr lang="ru-RU"/>
              <a:t>Third level</a:t>
            </a:r>
            <a:endParaRPr/>
          </a:p>
          <a:p>
            <a:pPr lvl="3">
              <a:defRPr/>
            </a:pPr>
            <a:r>
              <a:rPr lang="ru-RU"/>
              <a:t>Fourth level</a:t>
            </a:r>
            <a:endParaRPr/>
          </a:p>
          <a:p>
            <a:pPr lvl="4">
              <a:defRPr/>
            </a:pPr>
            <a:r>
              <a:rPr lang="ru-RU"/>
              <a:t>Fifth level</a:t>
            </a:r>
            <a:endParaRPr lang="ru-RU"/>
          </a:p>
        </p:txBody>
      </p:sp>
      <p:sp>
        <p:nvSpPr>
          <p:cNvPr id="4" name="Date Placeholder 3" hidden="0"/>
          <p:cNvSpPr>
            <a:spLocks noGrp="1"/>
          </p:cNvSpPr>
          <p:nvPr isPhoto="0" userDrawn="0">
            <p:ph type="dt" sz="half" idx="2" hasCustomPrompt="0"/>
          </p:nvPr>
        </p:nvSpPr>
        <p:spPr bwMode="auto">
          <a:xfrm>
            <a:off x="838199" y="6356349"/>
            <a:ext cx="2743200" cy="3651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5" name="Footer Placeholder 4" hidden="0"/>
          <p:cNvSpPr>
            <a:spLocks noGrp="1"/>
          </p:cNvSpPr>
          <p:nvPr isPhoto="0" userDrawn="0">
            <p:ph type="ftr" sz="quarter" idx="3" hasCustomPrompt="0"/>
          </p:nvPr>
        </p:nvSpPr>
        <p:spPr bwMode="auto">
          <a:xfrm>
            <a:off x="4038599" y="6356349"/>
            <a:ext cx="4114800" cy="3651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 hidden="0"/>
          <p:cNvSpPr>
            <a:spLocks noGrp="1"/>
          </p:cNvSpPr>
          <p:nvPr isPhoto="0" userDrawn="0">
            <p:ph type="sldNum" sz="quarter" idx="4" hasCustomPrompt="0"/>
          </p:nvPr>
        </p:nvSpPr>
        <p:spPr bwMode="auto">
          <a:xfrm>
            <a:off x="8610599" y="6356349"/>
            <a:ext cx="2743200" cy="3651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2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2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ctrTitle" hasCustomPrompt="0"/>
          </p:nvPr>
        </p:nvSpPr>
        <p:spPr bwMode="auto"/>
        <p:txBody>
          <a:bodyPr vertOverflow="overflow" horzOverflow="clip" vert="horz" wrap="square" lIns="91440" tIns="45720" rIns="91440" bIns="45720" numCol="1" spcCol="0" rtlCol="0" fromWordArt="0" anchor="b" anchorCtr="0" forceAA="0" upright="0" compatLnSpc="0">
            <a:normAutofit fontScale="95000" lnSpcReduction="1000"/>
          </a:bodyPr>
          <a:lstStyle/>
          <a:p>
            <a:pPr>
              <a:defRPr/>
            </a:pPr>
            <a:r>
              <a:rPr lang="ru-RU" sz="3600"/>
              <a:t>Использование цифровых технологий и интернет-ресурсов при формировании функциональной грамотности школьников на уроках математики, физики и информатики</a:t>
            </a:r>
            <a:endParaRPr sz="3600"/>
          </a:p>
        </p:txBody>
      </p:sp>
      <p:sp>
        <p:nvSpPr>
          <p:cNvPr id="3" name="Subtitle 2" hidden="0"/>
          <p:cNvSpPr>
            <a:spLocks noGrp="1"/>
          </p:cNvSpPr>
          <p:nvPr isPhoto="0" userDrawn="0">
            <p:ph type="subTitle" idx="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Алькова Л.А.</a:t>
            </a:r>
            <a:endParaRPr lang="ru-RU"/>
          </a:p>
          <a:p>
            <a:pPr>
              <a:defRPr/>
            </a:pPr>
            <a:r>
              <a:rPr lang="ru-RU"/>
              <a:t>учитель математики и информатики Боочинской СОШ</a:t>
            </a:r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14740300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Учи.ру</a:t>
            </a:r>
            <a:endParaRPr/>
          </a:p>
        </p:txBody>
      </p:sp>
      <p:pic>
        <p:nvPicPr>
          <p:cNvPr id="1602194489" name="" hidden="0"/>
          <p:cNvPicPr>
            <a:picLocks noChangeAspect="1"/>
          </p:cNvPicPr>
          <p:nvPr isPhoto="0" userDrawn="0">
            <p:ph idx="1" hasCustomPrompt="0"/>
          </p:nvPr>
        </p:nvPicPr>
        <p:blipFill>
          <a:blip r:embed="rId2"/>
          <a:stretch/>
        </p:blipFill>
        <p:spPr bwMode="auto">
          <a:xfrm rot="0" flipH="0" flipV="0">
            <a:off x="3171409" y="538674"/>
            <a:ext cx="8044769" cy="600302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2596797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Библиотека ЦОК</a:t>
            </a:r>
            <a:endParaRPr/>
          </a:p>
        </p:txBody>
      </p:sp>
      <p:pic>
        <p:nvPicPr>
          <p:cNvPr id="2059482381" name="" hidden="0"/>
          <p:cNvPicPr>
            <a:picLocks noChangeAspect="1"/>
          </p:cNvPicPr>
          <p:nvPr isPhoto="0" userDrawn="0">
            <p:ph idx="1" hasCustomPrompt="0"/>
          </p:nvPr>
        </p:nvPicPr>
        <p:blipFill>
          <a:blip r:embed="rId2"/>
          <a:stretch/>
        </p:blipFill>
        <p:spPr bwMode="auto">
          <a:xfrm rot="0" flipH="0" flipV="0">
            <a:off x="720707" y="1419764"/>
            <a:ext cx="10486689" cy="49369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347993840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Библиотека ЦОК</a:t>
            </a:r>
            <a:endParaRPr/>
          </a:p>
        </p:txBody>
      </p:sp>
      <p:pic>
        <p:nvPicPr>
          <p:cNvPr id="1655431606" name="" hidden="0"/>
          <p:cNvPicPr>
            <a:picLocks noChangeAspect="1"/>
          </p:cNvPicPr>
          <p:nvPr isPhoto="0" userDrawn="0">
            <p:ph idx="1" hasCustomPrompt="0"/>
          </p:nvPr>
        </p:nvPicPr>
        <p:blipFill>
          <a:blip r:embed="rId2"/>
          <a:stretch/>
        </p:blipFill>
        <p:spPr bwMode="auto">
          <a:xfrm rot="0" flipH="0" flipV="0">
            <a:off x="838199" y="1425646"/>
            <a:ext cx="9964630" cy="50208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55127303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dni-fg.ru</a:t>
            </a:r>
            <a:endParaRPr/>
          </a:p>
        </p:txBody>
      </p:sp>
      <p:pic>
        <p:nvPicPr>
          <p:cNvPr id="230081658" name="" hidden="0"/>
          <p:cNvPicPr>
            <a:picLocks noChangeAspect="1"/>
          </p:cNvPicPr>
          <p:nvPr isPhoto="0" userDrawn="0">
            <p:ph idx="1" hasCustomPrompt="0"/>
          </p:nvPr>
        </p:nvPicPr>
        <p:blipFill>
          <a:blip r:embed="rId2"/>
          <a:stretch/>
        </p:blipFill>
        <p:spPr bwMode="auto">
          <a:xfrm rot="0" flipH="0" flipV="0">
            <a:off x="936367" y="1376292"/>
            <a:ext cx="9255424" cy="516010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15885121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dni-fg.ru</a:t>
            </a:r>
            <a:endParaRPr/>
          </a:p>
        </p:txBody>
      </p:sp>
      <p:pic>
        <p:nvPicPr>
          <p:cNvPr id="1495188925" name="" hidden="0"/>
          <p:cNvPicPr>
            <a:picLocks noChangeAspect="1"/>
          </p:cNvPicPr>
          <p:nvPr isPhoto="0" userDrawn="0">
            <p:ph idx="1" hasCustomPrompt="0"/>
          </p:nvPr>
        </p:nvPicPr>
        <p:blipFill>
          <a:blip r:embed="rId2"/>
          <a:stretch/>
        </p:blipFill>
        <p:spPr bwMode="auto">
          <a:xfrm rot="0" flipH="0" flipV="0">
            <a:off x="1023165" y="1487571"/>
            <a:ext cx="9186598" cy="49589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05576874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dni-fg.ru</a:t>
            </a:r>
            <a:endParaRPr/>
          </a:p>
        </p:txBody>
      </p:sp>
      <p:pic>
        <p:nvPicPr>
          <p:cNvPr id="294771087" name="" hidden="0"/>
          <p:cNvPicPr>
            <a:picLocks noChangeAspect="1"/>
          </p:cNvPicPr>
          <p:nvPr isPhoto="0" userDrawn="0">
            <p:ph idx="1" hasCustomPrompt="0"/>
          </p:nvPr>
        </p:nvPicPr>
        <p:blipFill>
          <a:blip r:embed="rId2"/>
          <a:stretch/>
        </p:blipFill>
        <p:spPr bwMode="auto">
          <a:xfrm rot="0" flipH="0" flipV="0">
            <a:off x="505865" y="1590148"/>
            <a:ext cx="10847933" cy="473058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85275094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Яндекс Учебник</a:t>
            </a:r>
            <a:endParaRPr/>
          </a:p>
        </p:txBody>
      </p:sp>
      <p:pic>
        <p:nvPicPr>
          <p:cNvPr id="2051986236" name="" hidden="0"/>
          <p:cNvPicPr>
            <a:picLocks noChangeAspect="1"/>
          </p:cNvPicPr>
          <p:nvPr isPhoto="0" userDrawn="0">
            <p:ph idx="1" hasCustomPrompt="0"/>
          </p:nvPr>
        </p:nvPicPr>
        <p:blipFill>
          <a:blip r:embed="rId2"/>
          <a:stretch/>
        </p:blipFill>
        <p:spPr bwMode="auto">
          <a:xfrm rot="0" flipH="0" flipV="0">
            <a:off x="838199" y="1566443"/>
            <a:ext cx="10180290" cy="486640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02559475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Учительский клуб «Просвещение»</a:t>
            </a:r>
            <a:endParaRPr/>
          </a:p>
        </p:txBody>
      </p:sp>
      <p:pic>
        <p:nvPicPr>
          <p:cNvPr id="1311571486" name="" hidden="0"/>
          <p:cNvPicPr>
            <a:picLocks noChangeAspect="1"/>
          </p:cNvPicPr>
          <p:nvPr isPhoto="0" userDrawn="0">
            <p:ph idx="1" hasCustomPrompt="0"/>
          </p:nvPr>
        </p:nvPicPr>
        <p:blipFill>
          <a:blip r:embed="rId2"/>
          <a:stretch/>
        </p:blipFill>
        <p:spPr bwMode="auto">
          <a:xfrm rot="0">
            <a:off x="1285675" y="1825624"/>
            <a:ext cx="9620649" cy="43513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30160328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Учительский клуб «Просвещение»</a:t>
            </a:r>
            <a:endParaRPr/>
          </a:p>
        </p:txBody>
      </p:sp>
      <p:pic>
        <p:nvPicPr>
          <p:cNvPr id="1660305916" name="" hidden="0"/>
          <p:cNvPicPr>
            <a:picLocks noChangeAspect="1"/>
          </p:cNvPicPr>
          <p:nvPr isPhoto="0" userDrawn="0">
            <p:ph idx="1" hasCustomPrompt="0"/>
          </p:nvPr>
        </p:nvPicPr>
        <p:blipFill>
          <a:blip r:embed="rId2"/>
          <a:stretch/>
        </p:blipFill>
        <p:spPr bwMode="auto">
          <a:xfrm rot="0">
            <a:off x="838199" y="1915813"/>
            <a:ext cx="10515600" cy="41709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41217250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Учительский клуб «Просвещение»</a:t>
            </a:r>
            <a:endParaRPr/>
          </a:p>
        </p:txBody>
      </p:sp>
      <p:pic>
        <p:nvPicPr>
          <p:cNvPr id="424568348" name="" hidden="0"/>
          <p:cNvPicPr>
            <a:picLocks noChangeAspect="1"/>
          </p:cNvPicPr>
          <p:nvPr isPhoto="0" userDrawn="0">
            <p:ph idx="1" hasCustomPrompt="0"/>
          </p:nvPr>
        </p:nvPicPr>
        <p:blipFill>
          <a:blip r:embed="rId2"/>
          <a:stretch/>
        </p:blipFill>
        <p:spPr bwMode="auto">
          <a:xfrm rot="0" flipH="0" flipV="0">
            <a:off x="578659" y="1690687"/>
            <a:ext cx="10712473" cy="44862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816182351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Классификация</a:t>
            </a:r>
            <a:endParaRPr/>
          </a:p>
        </p:txBody>
      </p:sp>
      <p:sp>
        <p:nvSpPr>
          <p:cNvPr id="52752096" name="Объект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/>
          <a:p>
            <a:pPr marL="0" indent="0">
              <a:buFont typeface="Arial"/>
              <a:buNone/>
              <a:defRPr/>
            </a:pPr>
            <a:endParaRPr/>
          </a:p>
        </p:txBody>
      </p:sp>
      <p:sp>
        <p:nvSpPr>
          <p:cNvPr id="2098628546" name="" hidden="0"/>
          <p:cNvSpPr txBox="1"/>
          <p:nvPr isPhoto="0" userDrawn="0"/>
        </p:nvSpPr>
        <p:spPr bwMode="auto">
          <a:xfrm flipH="0" flipV="0">
            <a:off x="4836226" y="1904999"/>
            <a:ext cx="1888854" cy="518195"/>
          </a:xfrm>
          <a:prstGeom prst="rect">
            <a:avLst/>
          </a:prstGeom>
          <a:noFill/>
          <a:ln w="28575">
            <a:solidFill>
              <a:schemeClr val="accent1">
                <a:lumMod val="50196"/>
              </a:schemeClr>
            </a:solidFill>
            <a:prstDash val="solid"/>
          </a:ln>
        </p:spPr>
        <p:txBody>
          <a:bodyPr vertOverflow="overflow" horzOverflow="clip" vert="horz" wrap="squar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r>
              <a:rPr sz="2800" b="1"/>
              <a:t>Ресурсы</a:t>
            </a:r>
            <a:endParaRPr sz="2800" b="1"/>
          </a:p>
        </p:txBody>
      </p:sp>
      <p:cxnSp>
        <p:nvCxnSpPr>
          <p:cNvPr id="0" name="" hidden="0"/>
          <p:cNvCxnSpPr>
            <a:cxnSpLocks/>
          </p:cNvCxnSpPr>
          <p:nvPr isPhoto="0" userDrawn="0"/>
        </p:nvCxnSpPr>
        <p:spPr bwMode="auto">
          <a:xfrm flipH="0" flipV="0">
            <a:off x="6705282" y="2426178"/>
            <a:ext cx="1509622" cy="826697"/>
          </a:xfrm>
          <a:prstGeom prst="line">
            <a:avLst/>
          </a:prstGeom>
          <a:ln w="28575" cap="flat" cmpd="sng" algn="ctr">
            <a:solidFill>
              <a:schemeClr val="accent1">
                <a:shade val="50000"/>
              </a:schemeClr>
            </a:solidFill>
            <a:prstDash val="solid"/>
            <a:miter/>
            <a:tailEnd type="arrow" len="med"/>
          </a:ln>
        </p:spPr>
        <p:style>
          <a:lnRef idx="1">
            <a:schemeClr val="accent1">
              <a:shade val="50000"/>
            </a:schemeClr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0" name="" hidden="0"/>
          <p:cNvCxnSpPr>
            <a:cxnSpLocks/>
          </p:cNvCxnSpPr>
          <p:nvPr isPhoto="0" userDrawn="0"/>
        </p:nvCxnSpPr>
        <p:spPr bwMode="auto">
          <a:xfrm flipH="1" flipV="0">
            <a:off x="3308631" y="2426178"/>
            <a:ext cx="1509622" cy="826697"/>
          </a:xfrm>
          <a:prstGeom prst="line">
            <a:avLst/>
          </a:prstGeom>
          <a:ln w="28575" cap="flat" cmpd="sng" algn="ctr">
            <a:solidFill>
              <a:schemeClr val="accent1">
                <a:shade val="50000"/>
              </a:schemeClr>
            </a:solidFill>
            <a:prstDash val="solid"/>
            <a:miter/>
            <a:tailEnd type="arrow" len="med"/>
          </a:ln>
        </p:spPr>
        <p:style>
          <a:lnRef idx="1">
            <a:schemeClr val="accent1">
              <a:shade val="50000"/>
            </a:schemeClr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8452023" name="" hidden="0"/>
          <p:cNvSpPr txBox="1"/>
          <p:nvPr isPhoto="0" userDrawn="0"/>
        </p:nvSpPr>
        <p:spPr bwMode="auto">
          <a:xfrm flipH="0" flipV="0">
            <a:off x="954339" y="3432594"/>
            <a:ext cx="3109283" cy="1188756"/>
          </a:xfrm>
          <a:prstGeom prst="rect">
            <a:avLst/>
          </a:prstGeom>
          <a:noFill/>
          <a:ln w="19049">
            <a:solidFill>
              <a:schemeClr val="accent1">
                <a:lumMod val="50196"/>
              </a:schemeClr>
            </a:solidFill>
            <a:prstDash val="solid"/>
          </a:ln>
        </p:spPr>
        <p:txBody>
          <a:bodyPr vertOverflow="overflow" horzOverflow="clip" vert="horz" wrap="squar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r>
              <a:rPr sz="2400"/>
              <a:t>для </a:t>
            </a:r>
            <a:endParaRPr sz="2400"/>
          </a:p>
          <a:p>
            <a:pPr>
              <a:defRPr/>
            </a:pPr>
            <a:r>
              <a:rPr sz="2400"/>
              <a:t>работы </a:t>
            </a:r>
            <a:r>
              <a:rPr sz="2400"/>
              <a:t>с </a:t>
            </a:r>
            <a:endParaRPr sz="2400"/>
          </a:p>
          <a:p>
            <a:pPr>
              <a:defRPr/>
            </a:pPr>
            <a:r>
              <a:rPr sz="2400"/>
              <a:t>учениками</a:t>
            </a:r>
            <a:endParaRPr sz="2400"/>
          </a:p>
        </p:txBody>
      </p:sp>
      <p:sp>
        <p:nvSpPr>
          <p:cNvPr id="338727376" name="" hidden="0"/>
          <p:cNvSpPr txBox="1"/>
          <p:nvPr isPhoto="0" userDrawn="0"/>
        </p:nvSpPr>
        <p:spPr bwMode="auto">
          <a:xfrm flipH="0" flipV="0">
            <a:off x="6435706" y="3432593"/>
            <a:ext cx="3378787" cy="1188756"/>
          </a:xfrm>
          <a:prstGeom prst="rect">
            <a:avLst/>
          </a:prstGeom>
          <a:noFill/>
          <a:ln w="19049">
            <a:solidFill>
              <a:schemeClr val="accent1">
                <a:lumMod val="50196"/>
              </a:schemeClr>
            </a:solidFill>
            <a:prstDash val="solid"/>
          </a:ln>
        </p:spPr>
        <p:txBody>
          <a:bodyPr vertOverflow="overflow" horzOverflow="clip" vert="horz" wrap="squar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r>
              <a:rPr sz="2400"/>
              <a:t>для </a:t>
            </a:r>
            <a:endParaRPr sz="2400"/>
          </a:p>
          <a:p>
            <a:pPr>
              <a:defRPr/>
            </a:pPr>
            <a:r>
              <a:rPr sz="2400"/>
              <a:t>самообразования  учителей</a:t>
            </a:r>
            <a:endParaRPr sz="2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22912190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Учительский клуб «Просвещение»</a:t>
            </a:r>
            <a:endParaRPr/>
          </a:p>
        </p:txBody>
      </p:sp>
      <p:pic>
        <p:nvPicPr>
          <p:cNvPr id="2112698409" name="" hidden="0"/>
          <p:cNvPicPr>
            <a:picLocks noChangeAspect="1"/>
          </p:cNvPicPr>
          <p:nvPr isPhoto="0" userDrawn="0">
            <p:ph idx="1" hasCustomPrompt="0"/>
          </p:nvPr>
        </p:nvPicPr>
        <p:blipFill>
          <a:blip r:embed="rId2"/>
          <a:stretch/>
        </p:blipFill>
        <p:spPr bwMode="auto">
          <a:xfrm rot="0" flipH="0" flipV="0">
            <a:off x="503572" y="1658970"/>
            <a:ext cx="10476138" cy="466706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9502935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Учительский клуб «Просвещение»</a:t>
            </a:r>
            <a:endParaRPr/>
          </a:p>
        </p:txBody>
      </p:sp>
      <p:pic>
        <p:nvPicPr>
          <p:cNvPr id="829430865" name="" hidden="0"/>
          <p:cNvPicPr>
            <a:picLocks noChangeAspect="1"/>
          </p:cNvPicPr>
          <p:nvPr isPhoto="0" userDrawn="0">
            <p:ph idx="1" hasCustomPrompt="0"/>
          </p:nvPr>
        </p:nvPicPr>
        <p:blipFill>
          <a:blip r:embed="rId2"/>
          <a:stretch/>
        </p:blipFill>
        <p:spPr bwMode="auto">
          <a:xfrm rot="0">
            <a:off x="838199" y="2163297"/>
            <a:ext cx="10515600" cy="36759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35937030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Ресурсы для подготовки к ОГЭ</a:t>
            </a:r>
            <a:endParaRPr/>
          </a:p>
        </p:txBody>
      </p:sp>
      <p:sp>
        <p:nvSpPr>
          <p:cNvPr id="2025876029" name="Объект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06489074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Fg.resh.edu.ru</a:t>
            </a:r>
            <a:endParaRPr/>
          </a:p>
        </p:txBody>
      </p:sp>
      <p:pic>
        <p:nvPicPr>
          <p:cNvPr id="1481951406" name="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 flipH="0" flipV="0">
            <a:off x="828537" y="1412142"/>
            <a:ext cx="10105443" cy="508330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655140894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 sz="44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skiv.instrao.ru</a:t>
            </a:r>
            <a:endParaRPr/>
          </a:p>
        </p:txBody>
      </p:sp>
      <p:pic>
        <p:nvPicPr>
          <p:cNvPr id="1696188735" name="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 flipH="0" flipV="0">
            <a:off x="738678" y="1428925"/>
            <a:ext cx="10734452" cy="504454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63244585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Издательство «Просвещение»</a:t>
            </a:r>
            <a:endParaRPr/>
          </a:p>
        </p:txBody>
      </p:sp>
      <p:pic>
        <p:nvPicPr>
          <p:cNvPr id="1832423405" name="" hidden="0"/>
          <p:cNvPicPr>
            <a:picLocks noChangeAspect="1"/>
          </p:cNvPicPr>
          <p:nvPr isPhoto="0" userDrawn="0">
            <p:ph idx="1" hasCustomPrompt="0"/>
          </p:nvPr>
        </p:nvPicPr>
        <p:blipFill>
          <a:blip r:embed="rId2"/>
          <a:stretch/>
        </p:blipFill>
        <p:spPr bwMode="auto">
          <a:xfrm rot="0">
            <a:off x="838199" y="1853011"/>
            <a:ext cx="10515600" cy="42965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61299277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 sz="4400" b="0" i="0" u="none" strike="noStrike" cap="none" spc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Издательство «Просвещение»</a:t>
            </a:r>
            <a:endParaRPr/>
          </a:p>
        </p:txBody>
      </p:sp>
      <p:pic>
        <p:nvPicPr>
          <p:cNvPr id="1964984056" name="" hidden="0"/>
          <p:cNvPicPr>
            <a:picLocks noChangeAspect="1"/>
          </p:cNvPicPr>
          <p:nvPr isPhoto="0" userDrawn="0">
            <p:ph idx="1" hasCustomPrompt="0"/>
          </p:nvPr>
        </p:nvPicPr>
        <p:blipFill>
          <a:blip r:embed="rId2"/>
          <a:stretch/>
        </p:blipFill>
        <p:spPr bwMode="auto">
          <a:xfrm rot="0" flipH="0" flipV="0">
            <a:off x="916527" y="1581509"/>
            <a:ext cx="9836422" cy="459545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630300308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 sz="44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Издательство «Просвещение»</a:t>
            </a:r>
            <a:endParaRPr/>
          </a:p>
        </p:txBody>
      </p:sp>
      <p:pic>
        <p:nvPicPr>
          <p:cNvPr id="1921533474" name="" hidden="0"/>
          <p:cNvPicPr>
            <a:picLocks noChangeAspect="1"/>
          </p:cNvPicPr>
          <p:nvPr isPhoto="0" userDrawn="0">
            <p:ph idx="1" hasCustomPrompt="0"/>
          </p:nvPr>
        </p:nvPicPr>
        <p:blipFill>
          <a:blip r:embed="rId2"/>
          <a:stretch/>
        </p:blipFill>
        <p:spPr bwMode="auto">
          <a:xfrm rot="0" flipH="0" flipV="0">
            <a:off x="1601320" y="1421017"/>
            <a:ext cx="7862351" cy="50794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54124521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 sz="44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Издательство «Просвещение»</a:t>
            </a:r>
            <a:endParaRPr/>
          </a:p>
        </p:txBody>
      </p:sp>
      <p:pic>
        <p:nvPicPr>
          <p:cNvPr id="322137775" name="" hidden="0"/>
          <p:cNvPicPr>
            <a:picLocks noChangeAspect="1"/>
          </p:cNvPicPr>
          <p:nvPr isPhoto="0" userDrawn="0">
            <p:ph idx="1" hasCustomPrompt="0"/>
          </p:nvPr>
        </p:nvPicPr>
        <p:blipFill>
          <a:blip r:embed="rId2"/>
          <a:stretch/>
        </p:blipFill>
        <p:spPr bwMode="auto">
          <a:xfrm rot="0" flipH="0" flipV="0">
            <a:off x="747950" y="1486090"/>
            <a:ext cx="10605848" cy="507357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0214745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Учи.ру</a:t>
            </a:r>
            <a:endParaRPr/>
          </a:p>
        </p:txBody>
      </p:sp>
      <p:pic>
        <p:nvPicPr>
          <p:cNvPr id="995876562" name="" hidden="0"/>
          <p:cNvPicPr>
            <a:picLocks noChangeAspect="1"/>
          </p:cNvPicPr>
          <p:nvPr isPhoto="0" userDrawn="0">
            <p:ph idx="1" hasCustomPrompt="0"/>
          </p:nvPr>
        </p:nvPicPr>
        <p:blipFill>
          <a:blip r:embed="rId2"/>
          <a:stretch/>
        </p:blipFill>
        <p:spPr bwMode="auto">
          <a:xfrm rot="0" flipH="0" flipV="0">
            <a:off x="838199" y="1444073"/>
            <a:ext cx="9437374" cy="49126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theme/_rels/theme1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Office Theme">
  <a:themeElements>
    <a:clrScheme name="New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 Them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Р7-Офис/7.0.1.62</Application>
  <DocSecurity>0</DocSecurity>
  <PresentationFormat>Widescreen</PresentationFormat>
  <Paragraphs>0</Paragraphs>
  <Slides>22</Slides>
  <Notes>22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Theme 1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</vt:vector>
  </TitlesOfParts>
  <Manager/>
  <Company/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dc:identifier/>
  <dc:language/>
  <cp:lastModifiedBy/>
  <cp:revision>6</cp:revision>
  <dcterms:created xsi:type="dcterms:W3CDTF">2012-12-03T06:56:55Z</dcterms:created>
  <dcterms:modified xsi:type="dcterms:W3CDTF">2024-03-04T21:24:15Z</dcterms:modified>
  <cp:category/>
  <cp:contentStatus/>
  <cp:version/>
</cp:coreProperties>
</file>