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72" r:id="rId11"/>
    <p:sldId id="265" r:id="rId12"/>
    <p:sldId id="266" r:id="rId13"/>
    <p:sldId id="267" r:id="rId14"/>
    <p:sldId id="268" r:id="rId15"/>
    <p:sldId id="269" r:id="rId16"/>
    <p:sldId id="270" r:id="rId17"/>
    <p:sldId id="271" r:id="rId1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16" autoAdjust="0"/>
    <p:restoredTop sz="94660"/>
  </p:normalViewPr>
  <p:slideViewPr>
    <p:cSldViewPr snapToGrid="0">
      <p:cViewPr varScale="1">
        <p:scale>
          <a:sx n="74" d="100"/>
          <a:sy n="74" d="100"/>
        </p:scale>
        <p:origin x="84" y="7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FB4A2-195D-4606-90BF-C41DD5E58E4B}" type="datetimeFigureOut">
              <a:rPr lang="ru-RU" smtClean="0"/>
              <a:t>05.04.2022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99061754-FC22-43EF-9568-C7000EC6C6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73014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FB4A2-195D-4606-90BF-C41DD5E58E4B}" type="datetimeFigureOut">
              <a:rPr lang="ru-RU" smtClean="0"/>
              <a:t>05.04.2022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9061754-FC22-43EF-9568-C7000EC6C6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75244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FB4A2-195D-4606-90BF-C41DD5E58E4B}" type="datetimeFigureOut">
              <a:rPr lang="ru-RU" smtClean="0"/>
              <a:t>05.04.2022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9061754-FC22-43EF-9568-C7000EC6C602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7816247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FB4A2-195D-4606-90BF-C41DD5E58E4B}" type="datetimeFigureOut">
              <a:rPr lang="ru-RU" smtClean="0"/>
              <a:t>05.04.2022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9061754-FC22-43EF-9568-C7000EC6C6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813175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FB4A2-195D-4606-90BF-C41DD5E58E4B}" type="datetimeFigureOut">
              <a:rPr lang="ru-RU" smtClean="0"/>
              <a:t>05.04.2022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9061754-FC22-43EF-9568-C7000EC6C602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08465897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FB4A2-195D-4606-90BF-C41DD5E58E4B}" type="datetimeFigureOut">
              <a:rPr lang="ru-RU" smtClean="0"/>
              <a:t>05.04.2022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9061754-FC22-43EF-9568-C7000EC6C6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651657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FB4A2-195D-4606-90BF-C41DD5E58E4B}" type="datetimeFigureOut">
              <a:rPr lang="ru-RU" smtClean="0"/>
              <a:t>05.04.2022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61754-FC22-43EF-9568-C7000EC6C6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102648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FB4A2-195D-4606-90BF-C41DD5E58E4B}" type="datetimeFigureOut">
              <a:rPr lang="ru-RU" smtClean="0"/>
              <a:t>05.04.2022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61754-FC22-43EF-9568-C7000EC6C6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07751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FB4A2-195D-4606-90BF-C41DD5E58E4B}" type="datetimeFigureOut">
              <a:rPr lang="ru-RU" smtClean="0"/>
              <a:t>05.04.2022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61754-FC22-43EF-9568-C7000EC6C6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65380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FB4A2-195D-4606-90BF-C41DD5E58E4B}" type="datetimeFigureOut">
              <a:rPr lang="ru-RU" smtClean="0"/>
              <a:t>05.04.2022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9061754-FC22-43EF-9568-C7000EC6C6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33939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FB4A2-195D-4606-90BF-C41DD5E58E4B}" type="datetimeFigureOut">
              <a:rPr lang="ru-RU" smtClean="0"/>
              <a:t>05.04.2022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9061754-FC22-43EF-9568-C7000EC6C6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27174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FB4A2-195D-4606-90BF-C41DD5E58E4B}" type="datetimeFigureOut">
              <a:rPr lang="ru-RU" smtClean="0"/>
              <a:t>05.04.2022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9061754-FC22-43EF-9568-C7000EC6C6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19462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FB4A2-195D-4606-90BF-C41DD5E58E4B}" type="datetimeFigureOut">
              <a:rPr lang="ru-RU" smtClean="0"/>
              <a:t>05.04.2022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61754-FC22-43EF-9568-C7000EC6C6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55116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FB4A2-195D-4606-90BF-C41DD5E58E4B}" type="datetimeFigureOut">
              <a:rPr lang="ru-RU" smtClean="0"/>
              <a:t>05.04.2022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61754-FC22-43EF-9568-C7000EC6C6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04080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FB4A2-195D-4606-90BF-C41DD5E58E4B}" type="datetimeFigureOut">
              <a:rPr lang="ru-RU" smtClean="0"/>
              <a:t>05.04.2022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61754-FC22-43EF-9568-C7000EC6C6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22649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FB4A2-195D-4606-90BF-C41DD5E58E4B}" type="datetimeFigureOut">
              <a:rPr lang="ru-RU" smtClean="0"/>
              <a:t>05.04.2022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9061754-FC22-43EF-9568-C7000EC6C6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89605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1FB4A2-195D-4606-90BF-C41DD5E58E4B}" type="datetimeFigureOut">
              <a:rPr lang="ru-RU" smtClean="0"/>
              <a:t>05.04.2022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99061754-FC22-43EF-9568-C7000EC6C6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31044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64210" y="2076718"/>
            <a:ext cx="8915399" cy="2262781"/>
          </a:xfrm>
        </p:spPr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Виктор Петрович Астафьев </a:t>
            </a:r>
            <a:endParaRPr lang="ru-RU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67241" y="4712984"/>
            <a:ext cx="8915399" cy="1126283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1924 – 2001</a:t>
            </a:r>
            <a:endParaRPr lang="ru-RU" sz="36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1026" name="Picture 2" descr="Виктор Петрович Астафьев timeline | Timetoast timeline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9114" y="704125"/>
            <a:ext cx="3759601" cy="5054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6366370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0881" y="0"/>
            <a:ext cx="8496300" cy="666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689479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39887" y="263502"/>
            <a:ext cx="10182918" cy="1280890"/>
          </a:xfrm>
        </p:spPr>
        <p:txBody>
          <a:bodyPr>
            <a:normAutofit fontScale="90000"/>
          </a:bodyPr>
          <a:lstStyle/>
          <a:p>
            <a:r>
              <a:rPr lang="ru-RU" b="1" dirty="0">
                <a:latin typeface="Cambria" panose="02040503050406030204" pitchFamily="18" charset="0"/>
                <a:ea typeface="Cambria" panose="02040503050406030204" pitchFamily="18" charset="0"/>
              </a:rPr>
              <a:t>В сборнике рассказов «Последний поклон» есть рассказ с таким же названием, в котором описывается, как писатель не смог приехать на похороны бабушки – его не отпустили с работы. Фрагмент рассказа</a:t>
            </a:r>
            <a:r>
              <a:rPr lang="ru-RU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:</a:t>
            </a:r>
            <a:br>
              <a:rPr lang="ru-RU" b="1" dirty="0" smtClean="0">
                <a:latin typeface="Cambria" panose="02040503050406030204" pitchFamily="18" charset="0"/>
                <a:ea typeface="Cambria" panose="02040503050406030204" pitchFamily="18" charset="0"/>
              </a:rPr>
            </a:br>
            <a:r>
              <a:rPr lang="ru-RU" b="1" dirty="0">
                <a:latin typeface="Cambria" panose="02040503050406030204" pitchFamily="18" charset="0"/>
                <a:ea typeface="Cambria" panose="02040503050406030204" pitchFamily="18" charset="0"/>
              </a:rPr>
              <a:t/>
            </a:r>
            <a:br>
              <a:rPr lang="ru-RU" b="1" dirty="0">
                <a:latin typeface="Cambria" panose="02040503050406030204" pitchFamily="18" charset="0"/>
                <a:ea typeface="Cambria" panose="02040503050406030204" pitchFamily="18" charset="0"/>
              </a:rPr>
            </a:br>
            <a:r>
              <a:rPr lang="ru-RU" b="1" dirty="0">
                <a:latin typeface="Cambria" panose="02040503050406030204" pitchFamily="18" charset="0"/>
                <a:ea typeface="Cambria" panose="02040503050406030204" pitchFamily="18" charset="0"/>
              </a:rPr>
              <a:t>Вскорости бабушка умерла.</a:t>
            </a:r>
            <a:br>
              <a:rPr lang="ru-RU" b="1" dirty="0">
                <a:latin typeface="Cambria" panose="02040503050406030204" pitchFamily="18" charset="0"/>
                <a:ea typeface="Cambria" panose="02040503050406030204" pitchFamily="18" charset="0"/>
              </a:rPr>
            </a:br>
            <a:r>
              <a:rPr lang="ru-RU" b="1" dirty="0">
                <a:latin typeface="Cambria" panose="02040503050406030204" pitchFamily="18" charset="0"/>
                <a:ea typeface="Cambria" panose="02040503050406030204" pitchFamily="18" charset="0"/>
              </a:rPr>
              <a:t>   	</a:t>
            </a:r>
            <a:r>
              <a:rPr lang="ru-RU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Мне </a:t>
            </a:r>
            <a:r>
              <a:rPr lang="ru-RU" b="1" dirty="0">
                <a:latin typeface="Cambria" panose="02040503050406030204" pitchFamily="18" charset="0"/>
                <a:ea typeface="Cambria" panose="02040503050406030204" pitchFamily="18" charset="0"/>
              </a:rPr>
              <a:t>прислали на Урал телеграмму с вызовом на похороны. Но меня не отпустили с производства. Начальник отдела кадров вагонного депо, где я работал, прочитавши телеграмму, сказал:</a:t>
            </a:r>
            <a:br>
              <a:rPr lang="ru-RU" b="1" dirty="0">
                <a:latin typeface="Cambria" panose="02040503050406030204" pitchFamily="18" charset="0"/>
                <a:ea typeface="Cambria" panose="02040503050406030204" pitchFamily="18" charset="0"/>
              </a:rPr>
            </a:br>
            <a:r>
              <a:rPr lang="ru-RU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ru-RU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	- </a:t>
            </a:r>
            <a:r>
              <a:rPr lang="ru-RU" b="1" dirty="0">
                <a:latin typeface="Cambria" panose="02040503050406030204" pitchFamily="18" charset="0"/>
                <a:ea typeface="Cambria" panose="02040503050406030204" pitchFamily="18" charset="0"/>
              </a:rPr>
              <a:t>Не положено. Мать или отца </a:t>
            </a:r>
            <a:r>
              <a:rPr lang="ru-RU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- </a:t>
            </a:r>
            <a:r>
              <a:rPr lang="ru-RU" b="1" dirty="0">
                <a:latin typeface="Cambria" panose="02040503050406030204" pitchFamily="18" charset="0"/>
                <a:ea typeface="Cambria" panose="02040503050406030204" pitchFamily="18" charset="0"/>
              </a:rPr>
              <a:t>другое дело, а бабушек, дедушек да </a:t>
            </a:r>
            <a:r>
              <a:rPr lang="ru-RU" b="1" dirty="0" err="1">
                <a:latin typeface="Cambria" panose="02040503050406030204" pitchFamily="18" charset="0"/>
                <a:ea typeface="Cambria" panose="02040503050406030204" pitchFamily="18" charset="0"/>
              </a:rPr>
              <a:t>кумовей</a:t>
            </a:r>
            <a:r>
              <a:rPr lang="ru-RU" b="1" dirty="0">
                <a:latin typeface="Cambria" panose="02040503050406030204" pitchFamily="18" charset="0"/>
                <a:ea typeface="Cambria" panose="02040503050406030204" pitchFamily="18" charset="0"/>
              </a:rPr>
              <a:t>...</a:t>
            </a:r>
            <a:br>
              <a:rPr lang="ru-RU" b="1" dirty="0">
                <a:latin typeface="Cambria" panose="02040503050406030204" pitchFamily="18" charset="0"/>
                <a:ea typeface="Cambria" panose="02040503050406030204" pitchFamily="18" charset="0"/>
              </a:rPr>
            </a:br>
            <a:endParaRPr lang="ru-RU" b="1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365613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798" y="199107"/>
            <a:ext cx="10689464" cy="1280890"/>
          </a:xfrm>
        </p:spPr>
        <p:txBody>
          <a:bodyPr>
            <a:normAutofit fontScale="90000"/>
          </a:bodyPr>
          <a:lstStyle/>
          <a:p>
            <a:pPr indent="360363"/>
            <a:r>
              <a:rPr lang="ru-RU" dirty="0"/>
              <a:t> </a:t>
            </a:r>
            <a:r>
              <a:rPr lang="ru-RU" sz="33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Откуда знать он мог, что бабушка была для меня отцом и матерью </a:t>
            </a:r>
            <a:r>
              <a:rPr lang="ru-RU" sz="3300" b="1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- </a:t>
            </a:r>
            <a:r>
              <a:rPr lang="ru-RU" sz="33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всем, что есть на этом свете дорогого для меня! Мне надо бы послать того </a:t>
            </a:r>
            <a:r>
              <a:rPr lang="ru-RU" sz="3300" b="1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начальника, </a:t>
            </a:r>
            <a:r>
              <a:rPr lang="ru-RU" sz="33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бросить работу, продать последние штаны и сапоги, да поспешить на похороны бабушки, а я не сделал этого</a:t>
            </a:r>
            <a:r>
              <a:rPr lang="ru-RU" sz="3300" b="1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  <a:br>
              <a:rPr lang="ru-RU" sz="3300" b="1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</a:br>
            <a:r>
              <a:rPr lang="ru-RU" sz="3300" b="1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  	Я </a:t>
            </a:r>
            <a:r>
              <a:rPr lang="ru-RU" sz="33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еще не осознал тогда всю огромность потери, постигшей меня. Случись это теперь, я бы ползком добрался от Урала до Сибири, чтобы закрыть бабушке глаза, отдать ей последний поклон</a:t>
            </a:r>
            <a:r>
              <a:rPr lang="ru-RU" sz="3300" b="1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  <a:br>
              <a:rPr lang="ru-RU" sz="3300" b="1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</a:br>
            <a:r>
              <a:rPr lang="ru-RU" sz="3300" b="1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  	И </a:t>
            </a:r>
            <a:r>
              <a:rPr lang="ru-RU" sz="33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живет в сердце вина. Гнетущая, тихая, вечная. Виноватый перед бабушкой, я пытаюсь воскресить ее в памяти, выведать у людей подробности ее жизни. Да какие же интересные подробности могут быть в жизни старой, одинокой крестьянки?</a:t>
            </a:r>
          </a:p>
        </p:txBody>
      </p:sp>
    </p:spTree>
    <p:extLst>
      <p:ext uri="{BB962C8B-B14F-4D97-AF65-F5344CB8AC3E}">
        <p14:creationId xmlns:p14="http://schemas.microsoft.com/office/powerpoint/2010/main" val="205078220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3791" y="0"/>
            <a:ext cx="11384924" cy="68576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031512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8795" y="0"/>
            <a:ext cx="10122794" cy="67458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488004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0524" y="0"/>
            <a:ext cx="6956658" cy="669701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/>
          <a:srcRect l="30676" t="-376" r="7296" b="803"/>
          <a:stretch/>
        </p:blipFill>
        <p:spPr>
          <a:xfrm>
            <a:off x="7328079" y="901521"/>
            <a:ext cx="4726548" cy="48939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838276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295782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692" y="76200"/>
            <a:ext cx="5715000" cy="67818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16165" y="1177813"/>
            <a:ext cx="6039072" cy="43214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80340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12620" y="366531"/>
            <a:ext cx="8911687" cy="1280890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Родился </a:t>
            </a:r>
            <a:r>
              <a:rPr lang="ru-RU" b="1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Виктор Петрович </a:t>
            </a:r>
            <a:r>
              <a:rPr lang="ru-RU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1 мая 1924 года в небольшом селе Овсянка Енисейской губернии (ныне – Красноярский край).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2297" y="2229834"/>
            <a:ext cx="6586470" cy="439098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16193" y="2618383"/>
            <a:ext cx="4812675" cy="36138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7299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34437" t="15768" r="282" b="35772"/>
          <a:stretch/>
        </p:blipFill>
        <p:spPr>
          <a:xfrm>
            <a:off x="798491" y="244698"/>
            <a:ext cx="10934162" cy="64932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92953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88372" y="147590"/>
            <a:ext cx="5495008" cy="1539541"/>
          </a:xfrm>
        </p:spPr>
        <p:txBody>
          <a:bodyPr>
            <a:noAutofit/>
          </a:bodyPr>
          <a:lstStyle/>
          <a:p>
            <a:r>
              <a:rPr lang="ru-RU" sz="2800" b="1" dirty="0">
                <a:latin typeface="Cambria" panose="02040503050406030204" pitchFamily="18" charset="0"/>
                <a:ea typeface="Cambria" panose="02040503050406030204" pitchFamily="18" charset="0"/>
              </a:rPr>
              <a:t>В его биографии много трагических моментов. Две его старшие сестры умерли совсем маленькими. Через несколько лет после рождения Виктора его отца арестовали по политическим мотивам. Во время очередной поездки к мужу мать Виктора Петровича утонула (перевернулась лодка, в которой она плыла). Ее тело нашли через несколько дней. Виктору на тот момент было 7 лет. 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7530" y="410380"/>
            <a:ext cx="4680145" cy="57714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93849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47944" y="199107"/>
            <a:ext cx="5616530" cy="1280890"/>
          </a:xfrm>
        </p:spPr>
        <p:txBody>
          <a:bodyPr>
            <a:normAutofit fontScale="90000"/>
          </a:bodyPr>
          <a:lstStyle/>
          <a:p>
            <a:pPr algn="r"/>
            <a:r>
              <a:rPr lang="ru-RU" sz="31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После смерти матери писатель жил с дедушкой и бабушкой. После того, как отец Виктора вышел из тюрьмы и еще раз женился, семья переехала в город </a:t>
            </a:r>
            <a:r>
              <a:rPr lang="ru-RU" sz="3100" b="1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Игарка</a:t>
            </a:r>
            <a:r>
              <a:rPr lang="ru-RU" sz="31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Красноярского края. Когда отец попал в больницу, Виктор стал не нужен мачехе и оказался на улице. Некоторое время жил в заброшенном здании парикмахерской. Проскитавшись два месяца, был направлен в детский дом.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0609" y="1341828"/>
            <a:ext cx="5987335" cy="47898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26787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88372" y="211985"/>
            <a:ext cx="5778343" cy="5969873"/>
          </a:xfrm>
        </p:spPr>
        <p:txBody>
          <a:bodyPr>
            <a:noAutofit/>
          </a:bodyPr>
          <a:lstStyle/>
          <a:p>
            <a:r>
              <a:rPr lang="ru-RU" sz="28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В 1942 году ушел добровольцем на фронт. На войне был шофером, разведчиком, связистом, простым солдатом. Был тяжело ранен. За время службы Астафьев был удостоен медали «За отвагу» - высшей военной награды. После войны работал слесарем, а затем стал учителем. Постепенно начал писать и стал одним из самых известных писателей 20 века. 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87753" y="824693"/>
            <a:ext cx="4892630" cy="44809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15575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62615" y="276379"/>
            <a:ext cx="6551076" cy="3046369"/>
          </a:xfrm>
        </p:spPr>
        <p:txBody>
          <a:bodyPr>
            <a:normAutofit fontScale="90000"/>
          </a:bodyPr>
          <a:lstStyle/>
          <a:p>
            <a:r>
              <a:rPr lang="ru-RU" sz="31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За все время своей деятельности Астафьев написал множество произведений. Например, роман «Прокляты и убиты» был удостоен премии Российской Федерации в области литературы и искусства. Сам Астафьев назвал этот роман своей главной книгой о войне. Самые известные повести: «</a:t>
            </a:r>
            <a:r>
              <a:rPr lang="ru-RU" sz="3100" b="1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Васюткино</a:t>
            </a:r>
            <a:r>
              <a:rPr lang="ru-RU" sz="31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озеро», «Царь-рыба».</a:t>
            </a:r>
            <a:br>
              <a:rPr lang="ru-RU" sz="31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</a:br>
            <a:r>
              <a:rPr lang="ru-RU" sz="31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Сборник рассказов «Последний поклон» - это автобиография Астафьева о жизни в сибирской деревне и о его детстве.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59565" y="1435478"/>
            <a:ext cx="4403379" cy="4875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394232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170" y="115909"/>
            <a:ext cx="4171413" cy="656234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76879" y="228927"/>
            <a:ext cx="4217180" cy="66290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579160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975" y="2446180"/>
            <a:ext cx="5444544" cy="408340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55798" y="199108"/>
            <a:ext cx="5121522" cy="1050143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Умер писатель в Красноярске 29 ноября 2001 года и был похоронен в родном селе Овсянка.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42965" y="199107"/>
            <a:ext cx="4234388" cy="63304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2340631"/>
      </p:ext>
    </p:extLst>
  </p:cSld>
  <p:clrMapOvr>
    <a:masterClrMapping/>
  </p:clrMapOvr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32</TotalTime>
  <Words>544</Words>
  <Application>Microsoft Office PowerPoint</Application>
  <PresentationFormat>Широкоэкранный</PresentationFormat>
  <Paragraphs>10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2" baseType="lpstr">
      <vt:lpstr>Arial</vt:lpstr>
      <vt:lpstr>Cambria</vt:lpstr>
      <vt:lpstr>Century Gothic</vt:lpstr>
      <vt:lpstr>Wingdings 3</vt:lpstr>
      <vt:lpstr>Легкий дым</vt:lpstr>
      <vt:lpstr>Виктор Петрович Астафьев </vt:lpstr>
      <vt:lpstr>Родился Виктор Петрович 1 мая 1924 года в небольшом селе Овсянка Енисейской губернии (ныне – Красноярский край).</vt:lpstr>
      <vt:lpstr>Презентация PowerPoint</vt:lpstr>
      <vt:lpstr>В его биографии много трагических моментов. Две его старшие сестры умерли совсем маленькими. Через несколько лет после рождения Виктора его отца арестовали по политическим мотивам. Во время очередной поездки к мужу мать Виктора Петровича утонула (перевернулась лодка, в которой она плыла). Ее тело нашли через несколько дней. Виктору на тот момент было 7 лет. </vt:lpstr>
      <vt:lpstr>После смерти матери писатель жил с дедушкой и бабушкой. После того, как отец Виктора вышел из тюрьмы и еще раз женился, семья переехала в город Игарка Красноярского края. Когда отец попал в больницу, Виктор стал не нужен мачехе и оказался на улице. Некоторое время жил в заброшенном здании парикмахерской. Проскитавшись два месяца, был направлен в детский дом. </vt:lpstr>
      <vt:lpstr>В 1942 году ушел добровольцем на фронт. На войне был шофером, разведчиком, связистом, простым солдатом. Был тяжело ранен. За время службы Астафьев был удостоен медали «За отвагу» - высшей военной награды. После войны работал слесарем, а затем стал учителем. Постепенно начал писать и стал одним из самых известных писателей 20 века. </vt:lpstr>
      <vt:lpstr>За все время своей деятельности Астафьев написал множество произведений. Например, роман «Прокляты и убиты» был удостоен премии Российской Федерации в области литературы и искусства. Сам Астафьев назвал этот роман своей главной книгой о войне. Самые известные повести: «Васюткино озеро», «Царь-рыба». Сборник рассказов «Последний поклон» - это автобиография Астафьева о жизни в сибирской деревне и о его детстве.  </vt:lpstr>
      <vt:lpstr>Презентация PowerPoint</vt:lpstr>
      <vt:lpstr>Умер писатель в Красноярске 29 ноября 2001 года и был похоронен в родном селе Овсянка.</vt:lpstr>
      <vt:lpstr>Презентация PowerPoint</vt:lpstr>
      <vt:lpstr>В сборнике рассказов «Последний поклон» есть рассказ с таким же названием, в котором описывается, как писатель не смог приехать на похороны бабушки – его не отпустили с работы. Фрагмент рассказа:  Вскорости бабушка умерла.     Мне прислали на Урал телеграмму с вызовом на похороны. Но меня не отпустили с производства. Начальник отдела кадров вагонного депо, где я работал, прочитавши телеграмму, сказал:   - Не положено. Мать или отца - другое дело, а бабушек, дедушек да кумовей... </vt:lpstr>
      <vt:lpstr> Откуда знать он мог, что бабушка была для меня отцом и матерью - всем, что есть на этом свете дорогого для меня! Мне надо бы послать того начальника, бросить работу, продать последние штаны и сапоги, да поспешить на похороны бабушки, а я не сделал этого.     Я еще не осознал тогда всю огромность потери, постигшей меня. Случись это теперь, я бы ползком добрался от Урала до Сибири, чтобы закрыть бабушке глаза, отдать ей последний поклон.     И живет в сердце вина. Гнетущая, тихая, вечная. Виноватый перед бабушкой, я пытаюсь воскресить ее в памяти, выведать у людей подробности ее жизни. Да какие же интересные подробности могут быть в жизни старой, одинокой крестьянки?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Виктор Петрович Астафьев</dc:title>
  <dc:creator>Пользователь Windows</dc:creator>
  <cp:lastModifiedBy>Пользователь Windows</cp:lastModifiedBy>
  <cp:revision>8</cp:revision>
  <dcterms:created xsi:type="dcterms:W3CDTF">2022-04-05T18:43:23Z</dcterms:created>
  <dcterms:modified xsi:type="dcterms:W3CDTF">2022-04-05T19:16:01Z</dcterms:modified>
</cp:coreProperties>
</file>