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92F1DC38-9E0D-44A6-9F72-5D7ADCD3874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51AB5-C57F-43F3-9631-095F7D0A38C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997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1DC38-9E0D-44A6-9F72-5D7ADCD3874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51AB5-C57F-43F3-9631-095F7D0A3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143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1DC38-9E0D-44A6-9F72-5D7ADCD3874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51AB5-C57F-43F3-9631-095F7D0A38C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8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1DC38-9E0D-44A6-9F72-5D7ADCD3874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51AB5-C57F-43F3-9631-095F7D0A3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448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1DC38-9E0D-44A6-9F72-5D7ADCD3874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51AB5-C57F-43F3-9631-095F7D0A38C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5160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1DC38-9E0D-44A6-9F72-5D7ADCD3874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51AB5-C57F-43F3-9631-095F7D0A3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80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1DC38-9E0D-44A6-9F72-5D7ADCD3874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51AB5-C57F-43F3-9631-095F7D0A3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360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1DC38-9E0D-44A6-9F72-5D7ADCD3874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51AB5-C57F-43F3-9631-095F7D0A3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439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1DC38-9E0D-44A6-9F72-5D7ADCD3874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51AB5-C57F-43F3-9631-095F7D0A3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0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1DC38-9E0D-44A6-9F72-5D7ADCD3874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51AB5-C57F-43F3-9631-095F7D0A3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891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1DC38-9E0D-44A6-9F72-5D7ADCD3874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51AB5-C57F-43F3-9631-095F7D0A38C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2595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2F1DC38-9E0D-44A6-9F72-5D7ADCD3874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A151AB5-C57F-43F3-9631-095F7D0A38C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444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Синтаксический разбор предложения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210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Синтаксис – наука о предложении и его составных частях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Из каких элементов состоит предложение?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60495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синтаксического разбора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1. Определи части речи всех слов.</a:t>
            </a:r>
          </a:p>
          <a:p>
            <a:r>
              <a:rPr lang="ru-RU" sz="3200" dirty="0" smtClean="0"/>
              <a:t>2. Подчеркни все члены предложения. Проверь расстановку знаков препинания. Помни, что обращение не является членом предложения и никак не подчеркивается.</a:t>
            </a:r>
          </a:p>
          <a:p>
            <a:r>
              <a:rPr lang="ru-RU" sz="3200" dirty="0" smtClean="0"/>
              <a:t>3. Сделай анализ предложения в скобках.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04580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Характеристика в скобках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( повествовательное, побудительное или вопросительное; </a:t>
            </a:r>
          </a:p>
          <a:p>
            <a:r>
              <a:rPr lang="ru-RU" sz="2800" dirty="0" smtClean="0"/>
              <a:t>восклицательное или невосклицательное; </a:t>
            </a:r>
          </a:p>
          <a:p>
            <a:r>
              <a:rPr lang="ru-RU" sz="2800" dirty="0" smtClean="0"/>
              <a:t>простое или сложное (одна грамматическая основа, две и более грамм. Основы); </a:t>
            </a:r>
          </a:p>
          <a:p>
            <a:r>
              <a:rPr lang="ru-RU" sz="2800" dirty="0" smtClean="0"/>
              <a:t>распространенное или нераспространенное (есть ли второстепенные члены); </a:t>
            </a:r>
          </a:p>
          <a:p>
            <a:r>
              <a:rPr lang="ru-RU" sz="2800" dirty="0" smtClean="0"/>
              <a:t>осложнено или не осложнено предл. (предложение осложнено, если есть однородные члены или обращение. Нужно указать, чем предл. Осложнено)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703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Сделай синтаксический разбор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smtClean="0"/>
              <a:t>Мама ест вишню.</a:t>
            </a:r>
          </a:p>
          <a:p>
            <a:r>
              <a:rPr lang="ru-RU" sz="3200" dirty="0" smtClean="0"/>
              <a:t>Поезд приехал!</a:t>
            </a:r>
          </a:p>
          <a:p>
            <a:r>
              <a:rPr lang="ru-RU" sz="3200" dirty="0" smtClean="0"/>
              <a:t>Мой дом стоит у школы.</a:t>
            </a:r>
          </a:p>
          <a:p>
            <a:r>
              <a:rPr lang="ru-RU" sz="3200" dirty="0" smtClean="0"/>
              <a:t>Я опаздываю, а моя подруга это не любит.</a:t>
            </a:r>
          </a:p>
          <a:p>
            <a:r>
              <a:rPr lang="ru-RU" sz="3200" dirty="0" smtClean="0"/>
              <a:t>Маша, ты хорошо написала контрольную?</a:t>
            </a:r>
          </a:p>
          <a:p>
            <a:r>
              <a:rPr lang="ru-RU" sz="3200" dirty="0" smtClean="0"/>
              <a:t>Я не вижу яблок и бананов в холодильнике.</a:t>
            </a:r>
          </a:p>
          <a:p>
            <a:r>
              <a:rPr lang="ru-RU" sz="3200" dirty="0" smtClean="0"/>
              <a:t>Купи брату конфет!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9857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7</TotalTime>
  <Words>171</Words>
  <Application>Microsoft Office PowerPoint</Application>
  <PresentationFormat>Широкоэкранный</PresentationFormat>
  <Paragraphs>21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Calibri</vt:lpstr>
      <vt:lpstr>Tw Cen MT</vt:lpstr>
      <vt:lpstr>Tw Cen MT Condensed</vt:lpstr>
      <vt:lpstr>Wingdings 3</vt:lpstr>
      <vt:lpstr>Интеграл</vt:lpstr>
      <vt:lpstr>Синтаксический разбор предложения</vt:lpstr>
      <vt:lpstr>Синтаксис – наука о предложении и его составных частях</vt:lpstr>
      <vt:lpstr>Схема синтаксического разбора</vt:lpstr>
      <vt:lpstr>Характеристика в скобках</vt:lpstr>
      <vt:lpstr>Сделай синтаксический разбор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Синтаксический разбор предложения</dc:title>
  <dc:creator>Софья</dc:creator>
  <cp:lastModifiedBy>Софья</cp:lastModifiedBy>
  <cp:revision>1</cp:revision>
  <dcterms:created xsi:type="dcterms:W3CDTF">2023-02-26T11:16:41Z</dcterms:created>
  <dcterms:modified xsi:type="dcterms:W3CDTF">2023-02-26T11:23:43Z</dcterms:modified>
</cp:coreProperties>
</file>