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57" r:id="rId4"/>
    <p:sldId id="258" r:id="rId5"/>
    <p:sldId id="259" r:id="rId6"/>
    <p:sldId id="261" r:id="rId7"/>
    <p:sldId id="262" r:id="rId8"/>
    <p:sldId id="264" r:id="rId9"/>
    <p:sldId id="268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3" autoAdjust="0"/>
    <p:restoredTop sz="94897" autoAdjust="0"/>
  </p:normalViewPr>
  <p:slideViewPr>
    <p:cSldViewPr>
      <p:cViewPr varScale="1">
        <p:scale>
          <a:sx n="54" d="100"/>
          <a:sy n="54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F2DFC-DF24-445B-95E0-EE683C5BF9B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317E3-F575-4EE7-8BE6-CAB1D814C3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67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030F3-AFA4-4F72-BCA2-57B3C7DD0419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9EEC8-1EAD-4EAC-A1DD-139D8FBC4D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megalife.com.ua/uploads/posts/2008-09/1221478799_alaska-range-alaska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flashmonster.narod.ru/ptici/strig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taki-polski.com/galeria_ptaki_w_polsce/images/sojka_d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dic.academic.ru/pictures/wiki/files/65/Alauda_arvensis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portal-sab.org.ua/uploads/posts/2010-04/1270825723_orel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content.foto.mail.ru/list/lyalya22005/_blogs/i-729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-2008-03.photosight.ru/19/2599504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www.harmonyshare.com/images/kiwi%20bird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ksh.org.ua/works10/ws/WS-221/img/nandy.JPG" TargetMode="External"/><Relationship Id="rId5" Type="http://schemas.openxmlformats.org/officeDocument/2006/relationships/image" Target="../media/image17.jpeg"/><Relationship Id="rId4" Type="http://schemas.openxmlformats.org/officeDocument/2006/relationships/hyperlink" Target="http://livefromusa.net/_ph/1/2/95794476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hkolazhizni.ru/img/content/i39/39247_or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ljplus.ru/img/a/s/asya_shtein/dyatel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icsdesktop.net/summer/1280x1024/PicsDesktop.net_53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pics.photographer.ru/nonstop/pics/pictures/518/518555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-2008-02.photosight.ru/26/2567172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0.liveinternet.ru/images/attach/c/1/61/835/61835209_5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josiwe.shackspace.com/penguin_01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1.i.ua/prikol/pic/8/4/471148_454436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59.radikal.ru/i163/0902/c1/c23b08108cf3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kontorakuka.ru/countries/northamerica/brazil/jpeg/amaz11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-142900"/>
            <a:ext cx="75009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50800"/>
                <a:solidFill>
                  <a:schemeClr val="accent1">
                    <a:lumMod val="75000"/>
                  </a:schemeClr>
                </a:solidFill>
                <a:effectLst/>
              </a:rPr>
              <a:t>Живая</a:t>
            </a:r>
            <a:r>
              <a:rPr lang="ru-RU" sz="5400" b="1" cap="none" spc="0" dirty="0" smtClean="0">
                <a:ln w="50800"/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8000" b="1" cap="none" spc="0" dirty="0" smtClean="0">
                <a:ln w="50800"/>
                <a:solidFill>
                  <a:schemeClr val="accent1">
                    <a:lumMod val="75000"/>
                  </a:schemeClr>
                </a:solidFill>
                <a:effectLst/>
              </a:rPr>
              <a:t>природа</a:t>
            </a:r>
            <a:endParaRPr lang="ru-RU" sz="8000" b="1" cap="none" spc="0" dirty="0">
              <a:ln w="50800"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21506" name="Picture 2" descr="http://megalife.com.ua/uploads/posts/2008-09/1221478799_alaska-range-alask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142984"/>
            <a:ext cx="8858312" cy="550072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429156" y="3812166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</a:rPr>
              <a:t>Работа выполнена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учителем начальных классов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ГОУ СОШ №456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Митрофановой В.Н.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из наших птиц быстрее всех летает?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8082" y="5786454"/>
            <a:ext cx="5357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СТРИЖ</a:t>
            </a:r>
            <a:endParaRPr lang="ru-RU" sz="4000" dirty="0"/>
          </a:p>
        </p:txBody>
      </p:sp>
      <p:pic>
        <p:nvPicPr>
          <p:cNvPr id="10244" name="Picture 4" descr="Картинка 18 из 103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5997042" cy="5000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Какие птицы расселяют дуб?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12" y="5786454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СОЙКИ</a:t>
            </a:r>
            <a:endParaRPr lang="ru-RU" sz="4000" dirty="0"/>
          </a:p>
        </p:txBody>
      </p:sp>
      <p:pic>
        <p:nvPicPr>
          <p:cNvPr id="9218" name="Picture 2" descr="Картинка 8 из 22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788" y="1342989"/>
            <a:ext cx="5837534" cy="4086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птичка постоянно живет в пустыне?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2066" y="592933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ЖАВОРОНОК</a:t>
            </a:r>
            <a:endParaRPr lang="ru-RU" sz="4000" dirty="0"/>
          </a:p>
        </p:txBody>
      </p:sp>
      <p:pic>
        <p:nvPicPr>
          <p:cNvPr id="8194" name="Picture 2" descr="Картинка 4 из 75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5470875" cy="43592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57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выше всех летает?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15140" y="6143644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ОРЕЛ</a:t>
            </a:r>
            <a:endParaRPr lang="ru-RU" sz="4000" dirty="0"/>
          </a:p>
        </p:txBody>
      </p:sp>
      <p:pic>
        <p:nvPicPr>
          <p:cNvPr id="6146" name="Picture 2" descr="Картинка 15 из 1242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071546"/>
            <a:ext cx="3571900" cy="52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786454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СТРАУС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357166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Самая крупная птица в мире?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122" name="Picture 2" descr="Картинка 6 из 502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214422"/>
            <a:ext cx="4167196" cy="5377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357166"/>
            <a:ext cx="86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носит фамилию известного русского писателя?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0826" y="6143644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ГОГОЛЬ</a:t>
            </a:r>
            <a:endParaRPr lang="ru-RU" sz="4000" dirty="0"/>
          </a:p>
        </p:txBody>
      </p:sp>
      <p:pic>
        <p:nvPicPr>
          <p:cNvPr id="4098" name="Picture 2" descr="Картинка 8 из 128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3116"/>
            <a:ext cx="5936651" cy="41434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Какие птицы не летают?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306" y="6072206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ПИНГВИНЫ,СТРАУСЫ,КИВИ</a:t>
            </a:r>
            <a:endParaRPr lang="ru-RU" sz="3200" dirty="0"/>
          </a:p>
        </p:txBody>
      </p:sp>
      <p:pic>
        <p:nvPicPr>
          <p:cNvPr id="3074" name="Picture 2" descr="Картинка 6 из 136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071546"/>
            <a:ext cx="3857652" cy="2895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Картинка 8 из 528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643314"/>
            <a:ext cx="2500329" cy="2985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8" name="Picture 6" descr="Картинка 14 из 502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143248"/>
            <a:ext cx="2797725" cy="2952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выводит птенцов в дождь?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5857892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ЛЕБЕДЬ</a:t>
            </a:r>
            <a:endParaRPr lang="ru-RU" sz="4000" dirty="0"/>
          </a:p>
        </p:txBody>
      </p:sp>
      <p:pic>
        <p:nvPicPr>
          <p:cNvPr id="2050" name="Picture 2" descr="Картинка 15 из 1578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714488"/>
            <a:ext cx="6298359" cy="47149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У какой птицы самый длинный язык?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5715016"/>
            <a:ext cx="200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 ДЯТЛА</a:t>
            </a:r>
            <a:endParaRPr lang="ru-RU" sz="4000" dirty="0"/>
          </a:p>
        </p:txBody>
      </p:sp>
      <p:pic>
        <p:nvPicPr>
          <p:cNvPr id="1026" name="Picture 2" descr="Картинка 16 из 60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4522561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5288340"/>
            <a:ext cx="36952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Птицы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35842" name="Picture 2" descr="http://picsdesktop.net/summer/1280x1024/PicsDesktop.net_5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959" y="0"/>
            <a:ext cx="9146959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357166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ходит под водой?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5929330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ОЛЯПКА</a:t>
            </a:r>
            <a:endParaRPr lang="ru-RU" sz="4000" dirty="0"/>
          </a:p>
        </p:txBody>
      </p:sp>
      <p:pic>
        <p:nvPicPr>
          <p:cNvPr id="19458" name="Picture 2" descr="Картинка 14 из 14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85860"/>
            <a:ext cx="6286544" cy="4540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290"/>
            <a:ext cx="7358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к зиме белеет?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496" y="592933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БЕЛАЯ КУРОПАТКА</a:t>
            </a:r>
            <a:endParaRPr lang="ru-RU" sz="4000" dirty="0"/>
          </a:p>
        </p:txBody>
      </p:sp>
      <p:pic>
        <p:nvPicPr>
          <p:cNvPr id="18434" name="Picture 2" descr="Картинка 11 из 51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857232"/>
            <a:ext cx="7268036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из птиц наших хвойных лесов самая маленькая?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8" y="6150114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КОРОЛЕК</a:t>
            </a:r>
            <a:endParaRPr lang="ru-RU" sz="4000" dirty="0"/>
          </a:p>
        </p:txBody>
      </p:sp>
      <p:pic>
        <p:nvPicPr>
          <p:cNvPr id="17410" name="Picture 2" descr="Картинка 1 из 63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383" y="1571613"/>
            <a:ext cx="6046595" cy="456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0"/>
            <a:ext cx="735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У какой птицы самые густые перья и почему?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926" y="5715016"/>
            <a:ext cx="6215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 ИМПЕРАТОРСКОГО ПИНГВИНА,</a:t>
            </a:r>
          </a:p>
          <a:p>
            <a:r>
              <a:rPr lang="ru-RU" sz="2800" dirty="0" smtClean="0"/>
              <a:t>ЧТОБЫ НЕ ЗАМЕРЗНУТЬ НА МОРОЗЕ </a:t>
            </a:r>
            <a:endParaRPr lang="ru-RU" sz="2800" dirty="0"/>
          </a:p>
        </p:txBody>
      </p:sp>
      <p:pic>
        <p:nvPicPr>
          <p:cNvPr id="15362" name="Picture 2" descr="Картинка 14 из 52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857364"/>
            <a:ext cx="4247434" cy="3595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8643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обладает самыми длинными шеей и ногами относительно туловища?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00760" y="6000768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ФЛАМИНГО</a:t>
            </a:r>
            <a:endParaRPr lang="ru-RU" sz="4000" dirty="0"/>
          </a:p>
        </p:txBody>
      </p:sp>
      <p:pic>
        <p:nvPicPr>
          <p:cNvPr id="14340" name="Picture 4" descr="Картинка 1 из 531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786058"/>
            <a:ext cx="5076825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0"/>
            <a:ext cx="7500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У какой птицы поют и самки и самцы?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5929330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 СНЕГИРЯ</a:t>
            </a:r>
            <a:endParaRPr lang="ru-RU" sz="4000" dirty="0"/>
          </a:p>
        </p:txBody>
      </p:sp>
      <p:pic>
        <p:nvPicPr>
          <p:cNvPr id="11266" name="Picture 2" descr="Картинка 6 из 437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7208" y="1428736"/>
            <a:ext cx="6346075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6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Какая птица может летать хвостом вперед?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0694" y="5929330"/>
            <a:ext cx="4000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КОЛИБРИ</a:t>
            </a:r>
            <a:endParaRPr lang="ru-RU" sz="4000" dirty="0"/>
          </a:p>
        </p:txBody>
      </p:sp>
      <p:pic>
        <p:nvPicPr>
          <p:cNvPr id="7170" name="Picture 2" descr="Картинка 3 из 307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00240"/>
            <a:ext cx="5076825" cy="381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158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МУК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ученик3</dc:creator>
  <cp:lastModifiedBy>1</cp:lastModifiedBy>
  <cp:revision>66</cp:revision>
  <dcterms:created xsi:type="dcterms:W3CDTF">2010-11-29T12:49:05Z</dcterms:created>
  <dcterms:modified xsi:type="dcterms:W3CDTF">2014-01-11T16:32:26Z</dcterms:modified>
</cp:coreProperties>
</file>