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4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02F6C-F14C-46CB-B6FC-B3CD9AA7CD0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F8AAAB-20C5-448D-9771-E98B7A254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352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о тех пор пока на кончике корня есть верхушечная (апикальная) меристема, корень способен к росту. Ключевое отличие корня от побега в том, что верхушечная меристема защищена корневым чехликом, который покрывает ее. Запомните также, что на корне никогда нельзя найти листья.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8AAAB-20C5-448D-9771-E98B7A254B9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428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Опорная функция - закрепляет растение в почве (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заякоривание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Всасывание воды и растворенных в ней минеральных веществ из почвенного раствора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Синтез органических веществ - в клетках корня происходит образование важных для растения соединений (алкалоиды, гормоны, аминокислоты)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Запасание питательных веществ - корень накапливает крахмал, масла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Вегетативное размножение - может осуществляться частями корня</a:t>
            </a:r>
          </a:p>
          <a:p>
            <a:pPr algn="l"/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Иногда на корнях закладываются придаточные почки - так называют почки, которые закладываются вне типичных мест развития почек (вне пазухи листа и верхушки побега). Из них прорастают побеги, часто называемые корневой порослью или корневыми отпрысками.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Симбиоз с бактериями, грибами</a:t>
            </a:r>
          </a:p>
          <a:p>
            <a:pPr algn="l"/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Клубеньковые (азотфиксирующие) бактерии объединяются на корнях в особые образования - клубеньки. Эти бактерии способны преобразовывать атмосферный азот (молекулярное вещество) в азотсодержащие сложные вещества, которые усваиваются растениями. С мицелием грибов корень образует симбиоз, который называется микориза (или грибокорень).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8AAAB-20C5-448D-9771-E98B7A254B9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435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Зоны корня являются отражением его роста и развития. Я всегда говорю учениками, что воображение - это самое важное. Представьте корень, растущий вглубь почвы. Он сталкивается со множеством проблем и задач, которые зоны корня помогают решать. По мере роста вглубь, зоны корня сменяют друг друга в направлении роста. Итак, какие же зоны корны выделяют? Зона размножения (деления)</a:t>
            </a:r>
          </a:p>
          <a:p>
            <a:pPr algn="l"/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Это зона представлена мелкими, быстро делящимися клетками верхушечной (апикальной) меристемы, расположенной на верхушке конуса нарастания. Такие молодые клетки особенно уязвимы, поэтому с целью защиты зону размножения покрывает корневой чехлик. Его клетки постоянно погибают от соприкосновения с почвой, образуя слизистый чехол, способствующий росту корня вглубь почвы и снижающий трение о почву.</a:t>
            </a:r>
          </a:p>
          <a:p>
            <a:pPr algn="l"/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Корневой чехлик у злаковых растений образуется из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меристематических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клеток, совокупность которых называется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калиптрогеном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. У двудольных растений имеется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дерматокалиптроген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, из которого помимо корневого чехлика развивается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протодерма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, из которой далее дифференцируется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ризодерма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(эпиблема).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Зона роста (растяжения)</a:t>
            </a:r>
          </a:p>
          <a:p>
            <a:pPr algn="l"/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В этой зоне поделившиеся "молодые клетки - взрослеют", набирают цитоплазматическую массу, увеличиваются в размерах. Именно за счет их роста зона деления корня проталкивается вглубь почвы, что и обеспечивает рост корня.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Зона всасывания</a:t>
            </a:r>
          </a:p>
          <a:p>
            <a:pPr algn="l"/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Здесь происходит дифференцировка клеток, формируются основные типы тканей. Клетки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ризодермы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(эпиблемы) образуют корневые волоски - волосовидный вырост. Важно отметить, что корневой волосок это вырост одной клетки. Однако клеток очень много, и в совокупности все их корневые волоски существенно увеличивают площадь всасывания корня. Врастая в почву, корневые волоски выполняют одну из важнейших функций корня - всасывание воды и растворенных в ней минеральных солей из почвенного раствора. По длине зона всасывания занимает 1-1,5 см.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Зона проведения</a:t>
            </a:r>
          </a:p>
          <a:p>
            <a:pPr algn="l"/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По мере роста корня вглубь почвы корневые волоски отпадают, когда-то активная зона всасывания теперь становится другой крайне важной зоной - проведения. По протяженности зона проведения корня превосходит все остальные: она тянется вплоть до корневой шейки - места перехода корня в стебель, достигает десятков сантиметров.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8AAAB-20C5-448D-9771-E98B7A254B9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621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В корнях идет процесс дыхания, подобно тому, как и в других органах. Для нормального роста и развития к корню должен поступать свежий воздух, содержащий кислород. При плохой структуре почвы ее насыщение водой приводит к настоящему кислородному голоданию корней - асфиксии, и далеко не все растения устойчивы к этому явлению. Есть виды, которые совершенно не переносят затоплений и требуют хорошей аэрации почвы - дуб черешчатый, бук.</a:t>
            </a:r>
          </a:p>
          <a:p>
            <a:pPr algn="l"/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Отметьте для себя важность аэрации корней растения, посмотрев на следующий опыт. С помощью груши в левой части рисунка в воду накачивают воздух, частично растворяющийся в воде - корни получают кислород, растение развивается. Справа корневое дыхание затруднено, развитие растения замедлено, и, если асфиксия корней продолжится, растение погибнет.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8AAAB-20C5-448D-9771-E98B7A254B9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620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Корнеплод</a:t>
            </a:r>
          </a:p>
          <a:p>
            <a:pPr algn="l"/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Запасающий орган, в котором складируется крахмал, сахароза, белки, клетчатка, минеральные соли. Формируется корнеплод из главного корня и основания стебля побега. Корнеплод характерен для двулетних растений: свеклы, петрушки, брюквы, моркови.</a:t>
            </a:r>
          </a:p>
          <a:p>
            <a:pPr algn="l"/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В первый год жизни у них формируется корнеплод с запасом питательных веществ, к осени надземная часть отмирает. Следующей весной растение "оживает" именно благодаря запасу веществ в корнеплоде с прошлого года. На второй год растения плодоносят и цветут, после чего отмирают полностью.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Корневые клубни</a:t>
            </a:r>
          </a:p>
          <a:p>
            <a:pPr algn="l"/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Представляют собой видоизменения боковых и придаточных корней. Выполняют запасающую функцию. Внешне утолщены и напоминают клубни. Имеются у чистяка, ятрышника, георгина, батата (сладкий картофель).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8AAAB-20C5-448D-9771-E98B7A254B9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1391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Питающие воздушные корни</a:t>
            </a:r>
          </a:p>
          <a:p>
            <a:pPr algn="l"/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Некоторые растения образуют корни в воздушной среде. Воздушные корни встречаются у лиан и эпифитов, растущих в условиях тропиков, где воздух настолько влажный, что из него в буквальном смысле можно всасывать воду, что и делают воздушные корни. Многослойная покровная ткань воздушных корней подобно губке впитывает воду из влажного воздуха. Имеются у тропических папоротников, орхидеи, монстеры.</a:t>
            </a:r>
          </a:p>
          <a:p>
            <a:pPr algn="l"/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Слово эпифиты происходит от греч. ἐπι- — «на» и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φυτόν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— «растение», так обозначают растения, прикрепленные или произрастающие на других растениях, при этом совершенно не получающие от них питательных веществ, то есть явление паразитизма исключается.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Корни прицепки (или корни-зацепки)</a:t>
            </a:r>
          </a:p>
          <a:p>
            <a:pPr algn="l"/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Это видоизмененные придаточные корни, выполняющие опорную функцию. Они прикрепляют растения к объектам окружающей внешней среды: стволам деревьев, фасадам зданий, корни прицепки помогают занять растению наиболее благоприятное с точки зрения освещенности место. Яркий примеры - плющ, ваниль.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8AAAB-20C5-448D-9771-E98B7A254B9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443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Воздушные опорные корни (корни-подпорки)</a:t>
            </a:r>
          </a:p>
          <a:p>
            <a:pPr algn="l"/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Видоизмененные придаточные одревесневшие корни, растут на стволах и ветвях до почвы, у ее поверхности сильно разветвляются, тем самым "подпирая" растение. Придают опору растению и его ветвям, закрепляют его в почве. Встречаются у тропических растений: баньян, фикус.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8AAAB-20C5-448D-9771-E98B7A254B9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4855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Ходульные корни</a:t>
            </a:r>
          </a:p>
          <a:p>
            <a:pPr algn="l"/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Образуются на стволах деревьев для опоры. Могут поддерживать ствол дерева над уровнем воды при затоплениях, укрепляют растение в иле или песчаном грунте приливной полосы морских побережий. Имеются у пандануса.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Корни-присоски</a:t>
            </a:r>
          </a:p>
          <a:p>
            <a:pPr algn="l"/>
            <a:r>
              <a:rPr lang="ru-RU" b="0" i="0" dirty="0" smtClean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Видоизменения корней растений-паразитов, с помощью которых они высасывают питательные вещества из клеток растения-хозяина. Эти корни внедряются в стебли других растений и поглощают их соки: воду, растворенные в ней минеральные вещества, органические вещества. Имеются у повилики и заразихи. У омелы, погремка тоже имеются корни-присоски, но они всасывают только воду и растворенные в ней соли.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8AAAB-20C5-448D-9771-E98B7A254B9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596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F54A1-EB88-4BB7-ADBA-6045F48B8B7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0DB27-F2DD-4626-8BCA-7A8F5D0A4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398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F54A1-EB88-4BB7-ADBA-6045F48B8B7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0DB27-F2DD-4626-8BCA-7A8F5D0A4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217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F54A1-EB88-4BB7-ADBA-6045F48B8B7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0DB27-F2DD-4626-8BCA-7A8F5D0A4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943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F54A1-EB88-4BB7-ADBA-6045F48B8B7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0DB27-F2DD-4626-8BCA-7A8F5D0A4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728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F54A1-EB88-4BB7-ADBA-6045F48B8B7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0DB27-F2DD-4626-8BCA-7A8F5D0A4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481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F54A1-EB88-4BB7-ADBA-6045F48B8B7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0DB27-F2DD-4626-8BCA-7A8F5D0A4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89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F54A1-EB88-4BB7-ADBA-6045F48B8B7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0DB27-F2DD-4626-8BCA-7A8F5D0A4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678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F54A1-EB88-4BB7-ADBA-6045F48B8B7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0DB27-F2DD-4626-8BCA-7A8F5D0A4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557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F54A1-EB88-4BB7-ADBA-6045F48B8B7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0DB27-F2DD-4626-8BCA-7A8F5D0A4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33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F54A1-EB88-4BB7-ADBA-6045F48B8B7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0DB27-F2DD-4626-8BCA-7A8F5D0A4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187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F54A1-EB88-4BB7-ADBA-6045F48B8B7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0DB27-F2DD-4626-8BCA-7A8F5D0A4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677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EF54A1-EB88-4BB7-ADBA-6045F48B8B7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20DB27-F2DD-4626-8BCA-7A8F5D0A4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747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49568" y="1090247"/>
            <a:ext cx="4302369" cy="2006478"/>
          </a:xfrm>
        </p:spPr>
        <p:txBody>
          <a:bodyPr/>
          <a:lstStyle/>
          <a:p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Корень</a:t>
            </a:r>
            <a:b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538" y="2839546"/>
            <a:ext cx="5688623" cy="36475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8399" y="701614"/>
            <a:ext cx="4191444" cy="479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5848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Видоизменения корней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7862" y="1526686"/>
            <a:ext cx="10515600" cy="4351338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1. Корнеплод</a:t>
            </a:r>
            <a:endParaRPr lang="ru-RU" b="1" dirty="0">
              <a:solidFill>
                <a:srgbClr val="000000"/>
              </a:solidFill>
              <a:latin typeface="Segoe Print" panose="02000600000000000000" pitchFamily="2" charset="0"/>
            </a:endParaRPr>
          </a:p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Запасающий орган, в котором складируется крахмал, сахароза, белки, клетчатка, минеральные соли. Формируется корнеплод из главного корня и основания стебля побега. Корнеплод характерен для двулетних растений: свеклы, петрушки, брюквы, моркови</a:t>
            </a:r>
            <a:r>
              <a:rPr lang="ru-RU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2. Корневые </a:t>
            </a:r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клубни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Представляют собой видоизменения боковых и придаточных корней. Выполняют запасающую функцию. Внешне утолщены и напоминают клубни. Имеются у чистяка, ятрышника, георгина, батата (сладкий картофель).</a:t>
            </a:r>
          </a:p>
          <a:p>
            <a:pPr algn="ctr"/>
            <a:endParaRPr lang="ru-RU" dirty="0">
              <a:solidFill>
                <a:srgbClr val="000000"/>
              </a:solidFill>
              <a:latin typeface="Segoe Print" panose="02000600000000000000" pitchFamily="2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19" y="1220665"/>
            <a:ext cx="4762500" cy="27813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7623" y="3277332"/>
            <a:ext cx="65532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20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1484" y="1034318"/>
            <a:ext cx="10515600" cy="4351338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3. Питающие </a:t>
            </a:r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воздушные корни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Некоторые растения образуют корни в воздушной среде. Воздушные корни встречаются у лиан и эпифитов, растущих в условиях тропиков, где воздух настолько влажный, что из него в буквальном смысле можно всасывать воду, что и делают воздушные корни</a:t>
            </a:r>
            <a:r>
              <a:rPr lang="ru-RU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4. Корни </a:t>
            </a:r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прицепки (или корни-зацепки)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Это видоизмененные придаточные корни, выполняющие опорную функцию. Они прикрепляют растения к объектам окружающей внешней среды: стволам деревьев, фасадам зданий, корни прицепки помогают занять растению наиболее благоприятное с точки зрения освещенности место. Яркий примеры - плющ, ваниль.</a:t>
            </a:r>
          </a:p>
          <a:p>
            <a:pPr algn="ctr"/>
            <a:endParaRPr lang="ru-RU" dirty="0">
              <a:solidFill>
                <a:srgbClr val="000000"/>
              </a:solidFill>
              <a:latin typeface="Segoe Print" panose="02000600000000000000" pitchFamily="2" charset="0"/>
            </a:endParaRPr>
          </a:p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546" y="529369"/>
            <a:ext cx="5715000" cy="25812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0893" y="2114550"/>
            <a:ext cx="51720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67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4915" y="700209"/>
            <a:ext cx="10515600" cy="4351338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5. Воздушные </a:t>
            </a:r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опорные корни (корни-подпорки)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Видоизмененные придаточные одревесневшие корни, растут на стволах и ветвях до почвы, у ее поверхности сильно разветвляются, тем самым "подпирая" растение. Придают опору растению и его ветвям, закрепляют его в почве. Встречаются у тропических растений: баньян, фикус</a:t>
            </a:r>
            <a:r>
              <a:rPr lang="ru-RU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6. Дыхательные </a:t>
            </a:r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корни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Формируются у растений, произрастающих в воде или на болоте, в качестве механизма адаптации к недостаточному снабжению корней воздухом. Они приподнимаются над поверхностью воды и поглощают воздух. Такие корни имеет болотный кипарис (таксодиум).</a:t>
            </a:r>
          </a:p>
          <a:p>
            <a:pPr algn="ctr"/>
            <a:endParaRPr lang="ru-RU" b="0" i="0" dirty="0"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800" y="289413"/>
            <a:ext cx="5705475" cy="36766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0390" y="3037743"/>
            <a:ext cx="47625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2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1484" y="861647"/>
            <a:ext cx="10732478" cy="5108330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7. Ходульные </a:t>
            </a:r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корни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Образуются на стволах деревьев для опоры. Могут поддерживать ствол дерева над уровнем воды при затоплениях, укрепляют растение в иле или песчаном грунте приливной полосы морских побережий. Имеются у пандануса</a:t>
            </a:r>
            <a:r>
              <a:rPr lang="ru-RU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8. Корни-присоски</a:t>
            </a:r>
            <a:endParaRPr lang="ru-RU" b="1" dirty="0">
              <a:solidFill>
                <a:srgbClr val="000000"/>
              </a:solidFill>
              <a:latin typeface="Segoe Print" panose="02000600000000000000" pitchFamily="2" charset="0"/>
            </a:endParaRPr>
          </a:p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Видоизменения корней растений-паразитов, с помощью которых они высасывают питательные вещества из клеток растения-хозяина. </a:t>
            </a:r>
            <a:r>
              <a:rPr lang="ru-RU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Имеются </a:t>
            </a:r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у повилики и заразихи. </a:t>
            </a:r>
            <a:endParaRPr lang="ru-RU" b="0" i="0" dirty="0"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786" y="388327"/>
            <a:ext cx="4332776" cy="32813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3246" y="2727081"/>
            <a:ext cx="5158154" cy="390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59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6846" y="1271709"/>
            <a:ext cx="4630616" cy="4865321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9. Клубеньки </a:t>
            </a:r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на корнях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Бактериальные клубеньки представляют собой видоизмененные боковые корни, которые образуются в результате симбиоза растения и азотфиксирующих бактерий.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7465" y="1271709"/>
            <a:ext cx="47625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79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5253" y="462817"/>
            <a:ext cx="10515600" cy="4351338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Корень</a:t>
            </a:r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 - вегетативный орган растения, обладающий положительным геотропизмом (растет по направлению силы притяжения), имеющий цилиндрическую форму и радиальную симметрию. 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9006" y="2417883"/>
            <a:ext cx="7108094" cy="3998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65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Основные функции корня: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2692" y="1565030"/>
            <a:ext cx="10515600" cy="4444879"/>
          </a:xfr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1. Опорная </a:t>
            </a:r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функция </a:t>
            </a:r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- закрепляет растение в почве (</a:t>
            </a:r>
            <a:r>
              <a:rPr lang="ru-RU" dirty="0" err="1">
                <a:solidFill>
                  <a:srgbClr val="000000"/>
                </a:solidFill>
                <a:latin typeface="Segoe Print" panose="02000600000000000000" pitchFamily="2" charset="0"/>
              </a:rPr>
              <a:t>заякоривание</a:t>
            </a:r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)</a:t>
            </a:r>
          </a:p>
          <a:p>
            <a:pPr marL="0" indent="0" algn="ctr">
              <a:buNone/>
            </a:pPr>
            <a:endParaRPr lang="ru-RU" dirty="0" smtClean="0">
              <a:solidFill>
                <a:srgbClr val="000000"/>
              </a:solidFill>
              <a:latin typeface="Segoe Print" panose="02000600000000000000" pitchFamily="2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2. Всасывание </a:t>
            </a:r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воды </a:t>
            </a:r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и растворенных в ней минеральных веществ из почвенного раствора</a:t>
            </a:r>
          </a:p>
          <a:p>
            <a:pPr marL="0" indent="0" algn="ctr">
              <a:buNone/>
            </a:pPr>
            <a:endParaRPr lang="ru-RU" dirty="0" smtClean="0">
              <a:solidFill>
                <a:srgbClr val="000000"/>
              </a:solidFill>
              <a:latin typeface="Segoe Print" panose="02000600000000000000" pitchFamily="2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3. Синтез </a:t>
            </a:r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органических веществ </a:t>
            </a:r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- в клетках корня происходит образование важных для растения соединений (алкалоиды, гормоны, аминокислоты)</a:t>
            </a:r>
          </a:p>
          <a:p>
            <a:pPr marL="0" indent="0" algn="ctr">
              <a:buNone/>
            </a:pPr>
            <a:endParaRPr lang="ru-RU" dirty="0" smtClean="0">
              <a:solidFill>
                <a:srgbClr val="000000"/>
              </a:solidFill>
              <a:latin typeface="Segoe Print" panose="02000600000000000000" pitchFamily="2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4. Запасание </a:t>
            </a:r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питательных веществ </a:t>
            </a:r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- корень накапливает крахмал, масла</a:t>
            </a:r>
          </a:p>
          <a:p>
            <a:pPr marL="0" indent="0" algn="ctr">
              <a:buNone/>
            </a:pPr>
            <a:endParaRPr lang="ru-RU" dirty="0" smtClean="0">
              <a:solidFill>
                <a:srgbClr val="000000"/>
              </a:solidFill>
              <a:latin typeface="Segoe Print" panose="02000600000000000000" pitchFamily="2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5. Вегетативное </a:t>
            </a:r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размножение </a:t>
            </a:r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- может осуществляться частями </a:t>
            </a:r>
            <a:r>
              <a:rPr lang="ru-RU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корня</a:t>
            </a:r>
          </a:p>
          <a:p>
            <a:pPr marL="0" indent="0">
              <a:buNone/>
            </a:pPr>
            <a:endParaRPr lang="ru-RU" dirty="0" smtClean="0">
              <a:solidFill>
                <a:srgbClr val="000000"/>
              </a:solidFill>
              <a:latin typeface="Segoe Print" panose="02000600000000000000" pitchFamily="2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6. Симбиоз </a:t>
            </a:r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с бактериями, грибами</a:t>
            </a:r>
          </a:p>
          <a:p>
            <a:pPr algn="ctr"/>
            <a:endParaRPr lang="ru-RU" dirty="0">
              <a:solidFill>
                <a:srgbClr val="000000"/>
              </a:solidFill>
              <a:latin typeface="Segoe Print" panose="02000600000000000000" pitchFamily="2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0643" y="2264019"/>
            <a:ext cx="4762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92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Корневая система и происхождение </a:t>
            </a:r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корней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415954" cy="1313229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Корневую систему образуют в совокупности все корни растения. Она обеспечивает надежное </a:t>
            </a:r>
            <a:r>
              <a:rPr lang="ru-RU" dirty="0" err="1">
                <a:solidFill>
                  <a:srgbClr val="000000"/>
                </a:solidFill>
                <a:latin typeface="Segoe Print" panose="02000600000000000000" pitchFamily="2" charset="0"/>
              </a:rPr>
              <a:t>заякоривание</a:t>
            </a:r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 растения в почве. 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6133" y="3402618"/>
            <a:ext cx="8320088" cy="2572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1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0346" y="334109"/>
            <a:ext cx="9463454" cy="135658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У растений встречается три основных типа: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690688"/>
            <a:ext cx="11075377" cy="4639773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1. Стержневая </a:t>
            </a:r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корневая система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Хорошо выражен, развит главный корень, выделяется на фоне остальных корней. Боковые и придаточные корни не выделяются, занимают по отношению к главному подчиненное положение. Характерна для двудольных растений: клевера, одуванчика лекарственного, лопуха большого</a:t>
            </a:r>
            <a:r>
              <a:rPr lang="ru-RU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2. Мочковатая </a:t>
            </a:r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корневая система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Главный корень не развит или быстро отмирает, преобладают придаточные корни, растущие от побега. Корни равнозначны между собой. Мочковатая система характерна для большинства однодольных растений: лук репчатый, злаки. Для некоторых двудольных: подорожник большой, лютик едкий.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3. Смешанная </a:t>
            </a:r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корневая система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Можно отличить главный корень, он выделяется по размеру. Однако, хорошо развиты множественные придаточные и боковые корни. Смешанная корневая система характерна для клубники, земляники.</a:t>
            </a:r>
          </a:p>
          <a:p>
            <a:endParaRPr lang="ru-RU" dirty="0">
              <a:solidFill>
                <a:srgbClr val="000000"/>
              </a:solidFill>
              <a:latin typeface="Segoe Print" panose="02000600000000000000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8601" y="1772981"/>
            <a:ext cx="6888773" cy="447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36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Зоны корня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13892" y="1367522"/>
            <a:ext cx="6096000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Зоны </a:t>
            </a:r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корня являются отражением его роста и развития. 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6685" y="2213292"/>
            <a:ext cx="6096000" cy="23083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1. Зона </a:t>
            </a:r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размножения (деления)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Это зона представлена мелкими, быстро делящимися клетками верхушечной (апикальной) меристемы, расположенной на верхушке конуса нарастания. Такие молодые клетки особенно уязвимы, поэтому с целью защиты зону размножения покрывает корневой чехлик. </a:t>
            </a:r>
            <a:endParaRPr lang="ru-RU" b="0" i="0" dirty="0"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82307" y="4277307"/>
            <a:ext cx="6096000" cy="2031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2. Зона </a:t>
            </a:r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роста (растяжения)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В этой зоне поделившиеся "молодые клетки - взрослеют", набирают цитоплазматическую массу, увеличиваются в размерах. Именно за счет их роста зона деления корня проталкивается вглубь почвы, что и обеспечивает рост корня.</a:t>
            </a:r>
            <a:endParaRPr lang="ru-RU" b="0" i="0" dirty="0"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40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3739" y="1164831"/>
            <a:ext cx="5049715" cy="23083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3. Зона </a:t>
            </a:r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всасывания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Здесь происходит дифференцировка клеток, формируются основные типы тканей. Клетки </a:t>
            </a:r>
            <a:r>
              <a:rPr lang="ru-RU" dirty="0" err="1">
                <a:solidFill>
                  <a:srgbClr val="000000"/>
                </a:solidFill>
                <a:latin typeface="Segoe Print" panose="02000600000000000000" pitchFamily="2" charset="0"/>
              </a:rPr>
              <a:t>ризодермы</a:t>
            </a:r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 (эпиблемы) образуют корневые волоски - волосовидный вырост. Важно отметить, что корневой волосок это вырост одной клетки. </a:t>
            </a:r>
            <a:endParaRPr lang="ru-RU" b="0" i="0" dirty="0"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3739" y="3762997"/>
            <a:ext cx="5049715" cy="1754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4. Зона </a:t>
            </a:r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проведения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По мере роста корня вглубь почвы корневые волоски отпадают, когда-то активная зона всасывания теперь становится другой крайне важной зоной - проведения. </a:t>
            </a:r>
            <a:endParaRPr lang="ru-RU" b="0" i="0" dirty="0"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464" y="1355114"/>
            <a:ext cx="53149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8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0346" y="307731"/>
            <a:ext cx="9463454" cy="1382957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Пикирование (пикировка) корня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8054" y="1690688"/>
            <a:ext cx="4973515" cy="4460875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Это удаление верхушки главного корня вместе с зоной размножения. </a:t>
            </a:r>
            <a:endParaRPr lang="ru-RU" dirty="0" smtClean="0">
              <a:solidFill>
                <a:srgbClr val="000000"/>
              </a:solidFill>
              <a:latin typeface="Segoe Print" panose="02000600000000000000" pitchFamily="2" charset="0"/>
            </a:endParaRP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Таким </a:t>
            </a:r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образом садоводы останавливают рост главного корня и стимулируют развитие боковых и придаточных корней, корневая система получается разветвленной, и растение дает хороший урожай.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520" y="1505298"/>
            <a:ext cx="3746988" cy="464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93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Segoe Print" panose="02000600000000000000" pitchFamily="2" charset="0"/>
              </a:rPr>
              <a:t>Корневое дыхание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508" y="1790456"/>
            <a:ext cx="5342792" cy="4161937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В корнях идет процесс дыхания, подобно тому, как и в других органах. </a:t>
            </a:r>
            <a:endParaRPr lang="ru-RU" dirty="0" smtClean="0">
              <a:solidFill>
                <a:srgbClr val="000000"/>
              </a:solidFill>
              <a:latin typeface="Segoe Print" panose="02000600000000000000" pitchFamily="2" charset="0"/>
            </a:endParaRPr>
          </a:p>
          <a:p>
            <a:pPr algn="ctr"/>
            <a:endParaRPr lang="ru-RU" dirty="0" smtClean="0">
              <a:solidFill>
                <a:srgbClr val="000000"/>
              </a:solidFill>
              <a:latin typeface="Segoe Print" panose="02000600000000000000" pitchFamily="2" charset="0"/>
            </a:endParaRP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При </a:t>
            </a:r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плохой структуре почвы ее насыщение водой приводит к настоящему кислородному голоданию корней - асфиксии, и далеко не все растения устойчивы к этому явлению. </a:t>
            </a:r>
          </a:p>
          <a:p>
            <a:pPr marL="0" indent="0" algn="ctr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9300" y="2122853"/>
            <a:ext cx="5363308" cy="262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0" id="{A3EBC006-A321-4E37-982E-4BC731251563}" vid="{C5E2A999-6856-45C6-B751-7E05D89E210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Тема10</Template>
  <TotalTime>26</TotalTime>
  <Words>1993</Words>
  <Application>Microsoft Office PowerPoint</Application>
  <PresentationFormat>Широкоэкранный</PresentationFormat>
  <Paragraphs>106</Paragraphs>
  <Slides>14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Segoe Print</vt:lpstr>
      <vt:lpstr>Тема10</vt:lpstr>
      <vt:lpstr>Корень </vt:lpstr>
      <vt:lpstr>Презентация PowerPoint</vt:lpstr>
      <vt:lpstr>Основные функции корня:</vt:lpstr>
      <vt:lpstr>Корневая система и происхождение корней</vt:lpstr>
      <vt:lpstr>У растений встречается три основных типа:</vt:lpstr>
      <vt:lpstr>Зоны корня</vt:lpstr>
      <vt:lpstr>Презентация PowerPoint</vt:lpstr>
      <vt:lpstr>Пикирование (пикировка) корня</vt:lpstr>
      <vt:lpstr>Корневое дыхание</vt:lpstr>
      <vt:lpstr>Видоизменения корней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Корень </dc:title>
  <dc:creator>Пупковы</dc:creator>
  <cp:lastModifiedBy>Пупковы</cp:lastModifiedBy>
  <cp:revision>3</cp:revision>
  <dcterms:created xsi:type="dcterms:W3CDTF">2023-10-01T07:00:28Z</dcterms:created>
  <dcterms:modified xsi:type="dcterms:W3CDTF">2023-10-01T07:26:49Z</dcterms:modified>
</cp:coreProperties>
</file>