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34CC8-D323-4EC8-B6B7-F8E5D5400529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130A4-FB39-4929-A728-458DC7E69E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449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34CC8-D323-4EC8-B6B7-F8E5D5400529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130A4-FB39-4929-A728-458DC7E69E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854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34CC8-D323-4EC8-B6B7-F8E5D5400529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130A4-FB39-4929-A728-458DC7E69E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054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34CC8-D323-4EC8-B6B7-F8E5D5400529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130A4-FB39-4929-A728-458DC7E69E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497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34CC8-D323-4EC8-B6B7-F8E5D5400529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130A4-FB39-4929-A728-458DC7E69E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188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34CC8-D323-4EC8-B6B7-F8E5D5400529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130A4-FB39-4929-A728-458DC7E69E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116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34CC8-D323-4EC8-B6B7-F8E5D5400529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130A4-FB39-4929-A728-458DC7E69E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332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34CC8-D323-4EC8-B6B7-F8E5D5400529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130A4-FB39-4929-A728-458DC7E69E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620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34CC8-D323-4EC8-B6B7-F8E5D5400529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130A4-FB39-4929-A728-458DC7E69E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843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34CC8-D323-4EC8-B6B7-F8E5D5400529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130A4-FB39-4929-A728-458DC7E69E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645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34CC8-D323-4EC8-B6B7-F8E5D5400529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130A4-FB39-4929-A728-458DC7E69E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2637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534CC8-D323-4EC8-B6B7-F8E5D5400529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C130A4-FB39-4929-A728-458DC7E69E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65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Известные и знаменитые люди Кузбасса – гордость нашего края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8680"/>
            <a:ext cx="9144000" cy="605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2389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В июле 1975 года был осуществлен совместный полет летчиков-космонавтов А.А. Л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228"/>
            <a:ext cx="9144000" cy="664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52631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Дважды Герой советского Союза лётчик – космонавт № 2 из Кузбасса Борис Волынов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748"/>
            <a:ext cx="9144000" cy="6679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81042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Второй космический полёт Волынова на корабле «Союз-21» вместе с лётчиком-косм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008"/>
            <a:ext cx="9144000" cy="6687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10624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Светила медицины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17640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Основатель Кузбасской хирургии – Подгорбунский Михаил Алексеевич. Всю свою со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00"/>
            <a:ext cx="9144000" cy="666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07596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Кемеровчанка Елена Малышева Окончила школу с золотой медалью, Кемеровский ме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9280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24396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Спортивная слава нашего края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06190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Когда-то ради смеха российские коллеги взвесили бесчисленные маленькие и бол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88469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 Арбачаков Юрий Яковлевич  - первый российский боксер, завоевавший титул чемп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34431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Чигишев Евгений Александрович Российский тяжелоатлет. Вице-чемпион Олимпийски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1162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Главное лицо нашего края –«уникальный губернатор» (так называют его за рубеж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04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02931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Галерея известных актёров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13355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Инна Мака́рова  —  Народная артистка СССР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3426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Андре́й Па́нин   -  заслуженный артист Российской Федерации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08233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Актёр Владимир Машков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46175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А́нна Само́хина  — актриса театра и кино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25816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Виктор Логинов – актёр театра и кино, телеведущий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5528"/>
            <a:ext cx="9252520" cy="6581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6927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Герои Великой Отечественной войны. Кемеровчанка Вера Волошина – одна из тех,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3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67466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Имя человека – символа, Масалова Николая Ивановича известно всему миру. Гвард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77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54949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Поступок Николая Ивановича Масалова лёг в основу сюжета известного  монумент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08393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Доблесть космоса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5206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Живая легенда Кузбасса – Алексей Архипович Леонов. Дважды Герой Советского С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2"/>
            <a:ext cx="9144000" cy="6670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58903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 Леонов родился в селе Листвянка Тисульского района Кемеровской области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1621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Впервые в мире он вышел в открытое космическое пространство, удалился от косм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423948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Экран (4:3)</PresentationFormat>
  <Paragraphs>0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5</cp:revision>
  <cp:lastPrinted>2021-03-07T03:54:00Z</cp:lastPrinted>
  <dcterms:created xsi:type="dcterms:W3CDTF">2021-03-07T03:28:57Z</dcterms:created>
  <dcterms:modified xsi:type="dcterms:W3CDTF">2021-03-07T04:24:50Z</dcterms:modified>
</cp:coreProperties>
</file>