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5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12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17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03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76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2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9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908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54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129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54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A10E8-EB2F-453F-B1B4-9C5A8B24530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3D84F-BA2C-4EAC-AB1F-E971466BD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30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азнообразие животных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488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Щука Окунь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138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Размножаются они, вымётывая икру.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681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Земноводные - животные, которые могут жить и на суше, и в воде. Некоторые земноводные имеют хвост.  Органы дыхания – лёгкие и кожа. В воде они размножаются, развивается их икра, здесь они проводят своё детство, а как только подрастают,  у них возникает тяга к суше, и они покидают одну стихию ради другой. Серая жаб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230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Температура тела земноводных зависит от температуры окружающей среды. Озёрная лягушка 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273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Саламандр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320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Все земноводные размножаются в воде,  вымётывая икру. Тритон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455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Пресмыкающиеся - животные, тело которых покрыто сухими чешуйками,  а у некоторых еще и панцирем. Всю жизнь эти животные ползают – пресмыкаются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516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Ящерица ушастая круглоголовк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446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Черепах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945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Змеи уж гадюк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58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164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fsd.videouroki.net/html/2017/07/06/v_595e735de334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721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Хамелеоны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831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тицы –    животные, приспособленные к полёту. На голове расположен клюв. Передние конечности – крылья, задние – ноги.  Тело покрыто перьями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4394"/>
            <a:ext cx="9252520" cy="667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8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Птицы откладывают яйца, покрытые скорлупой. Температура тела постоянна (около +42 ° С)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984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Млекопитающие (звери) -  животные, тело которых покрыто шерстью. Своих детенышей они вскармливают молоком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995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fsd.videouroki.net/html/2017/07/06/v_595e735de3344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404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sd.videouroki.net/html/2017/07/06/v_595e735de3344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148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fsd.videouroki.net/html/2017/07/06/v_595e735de3344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896"/>
            <a:ext cx="9144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101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Только у млекопитающих есть наружное ухо –  ушная раковина. Тело большинства млекопитающих покрыто шерстью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030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Насекомые - самая многочисленная группа животных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22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В их теле различают голову, грудь, брюшко. Жук олень Муравей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430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се насекомые имеют 6 ног, а у большинства из них 4 крыла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478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Майский жук Пчела 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04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Иглокожие – группа животных, живущих на морском дне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284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Морские звёзды, ежи, огурцы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74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ыбы - обитатели воды. В их теле различают голову, туловище, хвост. Конечности рыб – плавники. Тело большинства рыб покрыто чешуёй. Органы дыхания рыб – жабры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9462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Экран (4:3)</PresentationFormat>
  <Paragraphs>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</cp:revision>
  <dcterms:created xsi:type="dcterms:W3CDTF">2019-11-28T12:18:47Z</dcterms:created>
  <dcterms:modified xsi:type="dcterms:W3CDTF">2019-11-28T12:43:30Z</dcterms:modified>
</cp:coreProperties>
</file>