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39.xml" ContentType="application/vnd.openxmlformats-officedocument.presentationml.slideLayout+xml"/>
  <Override PartName="/ppt/slideLayouts/slideLayout48.xml" ContentType="application/vnd.openxmlformats-officedocument.presentationml.slideLayout+xml"/>
  <Override PartName="/ppt/theme/theme5.xml" ContentType="application/vnd.openxmlformats-officedocument.them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46.xml" ContentType="application/vnd.openxmlformats-officedocument.presentationml.slideLayout+xml"/>
  <Override PartName="/ppt/slideLayouts/slideLayout55.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35.xml" ContentType="application/vnd.openxmlformats-officedocument.presentationml.slideLayout+xml"/>
  <Override PartName="/ppt/slideLayouts/slideLayout44.xml" ContentType="application/vnd.openxmlformats-officedocument.presentationml.slideLayout+xml"/>
  <Override PartName="/ppt/slideLayouts/slideLayout53.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Layouts/slideLayout42.xml" ContentType="application/vnd.openxmlformats-officedocument.presentationml.slideLayout+xml"/>
  <Override PartName="/ppt/slideLayouts/slideLayout51.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40.xml" ContentType="application/vnd.openxmlformats-officedocument.presentationml.slideLayout+xml"/>
  <Override PartName="/ppt/slideMasters/slideMaster4.xml" ContentType="application/vnd.openxmlformats-officedocument.presentationml.slideMaster+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heme/theme6.xml" ContentType="application/vnd.openxmlformats-officedocument.theme+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Layouts/slideLayout47.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Override PartName="/ppt/slideLayouts/slideLayout10.xml" ContentType="application/vnd.openxmlformats-officedocument.presentationml.slideLayout+xml"/>
  <Override PartName="/ppt/slideMasters/slideMaster5.xml" ContentType="application/vnd.openxmlformats-officedocument.presentationml.slideMaster+xml"/>
  <Override PartName="/ppt/slides/slide8.xml" ContentType="application/vnd.openxmlformats-officedocument.presentationml.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49" r:id="rId2"/>
    <p:sldMasterId id="2147483650" r:id="rId3"/>
    <p:sldMasterId id="2147483651" r:id="rId4"/>
    <p:sldMasterId id="2147483652" r:id="rId5"/>
  </p:sldMasterIdLst>
  <p:notesMasterIdLst>
    <p:notesMasterId r:id="rId24"/>
  </p:notesMasterIdLst>
  <p:sldIdLst>
    <p:sldId id="256" r:id="rId6"/>
    <p:sldId id="257" r:id="rId7"/>
    <p:sldId id="258" r:id="rId8"/>
    <p:sldId id="259" r:id="rId9"/>
    <p:sldId id="261" r:id="rId10"/>
    <p:sldId id="262" r:id="rId11"/>
    <p:sldId id="263" r:id="rId12"/>
    <p:sldId id="264" r:id="rId13"/>
    <p:sldId id="265" r:id="rId14"/>
    <p:sldId id="266" r:id="rId15"/>
    <p:sldId id="267" r:id="rId16"/>
    <p:sldId id="271" r:id="rId17"/>
    <p:sldId id="268" r:id="rId18"/>
    <p:sldId id="272" r:id="rId19"/>
    <p:sldId id="273" r:id="rId20"/>
    <p:sldId id="274" r:id="rId21"/>
    <p:sldId id="275" r:id="rId22"/>
    <p:sldId id="276" r:id="rId23"/>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4" autoAdjust="0"/>
    <p:restoredTop sz="94630" autoAdjust="0"/>
  </p:normalViewPr>
  <p:slideViewPr>
    <p:cSldViewPr>
      <p:cViewPr varScale="1">
        <p:scale>
          <a:sx n="74" d="100"/>
          <a:sy n="74" d="100"/>
        </p:scale>
        <p:origin x="-1104" y="-9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notesMaster" Target="notesMasters/notesMaster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7E98AE1-50FA-4E69-9E2B-BAA5898602A5}" type="datetimeFigureOut">
              <a:rPr lang="ru-RU" smtClean="0"/>
              <a:pPr/>
              <a:t>31.01.2020</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980E07F-D2A9-43EA-B86B-907C7B5288BC}" type="slidenum">
              <a:rPr lang="ru-RU" smtClean="0"/>
              <a:pPr/>
              <a:t>‹#›</a:t>
            </a:fld>
            <a:endParaRPr lang="ru-RU"/>
          </a:p>
        </p:txBody>
      </p:sp>
    </p:spTree>
    <p:extLst>
      <p:ext uri="{BB962C8B-B14F-4D97-AF65-F5344CB8AC3E}">
        <p14:creationId xmlns:p14="http://schemas.microsoft.com/office/powerpoint/2010/main" xmlns="" val="2152446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0980E07F-D2A9-43EA-B86B-907C7B5288BC}" type="slidenum">
              <a:rPr lang="ru-RU" smtClean="0"/>
              <a:pPr/>
              <a:t>14</a:t>
            </a:fld>
            <a:endParaRPr lang="ru-RU"/>
          </a:p>
        </p:txBody>
      </p:sp>
    </p:spTree>
    <p:extLst>
      <p:ext uri="{BB962C8B-B14F-4D97-AF65-F5344CB8AC3E}">
        <p14:creationId xmlns:p14="http://schemas.microsoft.com/office/powerpoint/2010/main" xmlns="" val="28436361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4EE0E1D6-2462-40B7-84E7-399C39B92DC3}" type="slidenum">
              <a:rPr lang="en-US"/>
              <a:pPr/>
              <a:t>‹#›</a:t>
            </a:fld>
            <a:endParaRPr lang="en-US"/>
          </a:p>
        </p:txBody>
      </p:sp>
    </p:spTree>
    <p:extLst>
      <p:ext uri="{BB962C8B-B14F-4D97-AF65-F5344CB8AC3E}">
        <p14:creationId xmlns:p14="http://schemas.microsoft.com/office/powerpoint/2010/main" xmlns="" val="20276570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B9FF1C6D-08A0-4FB6-AD37-76906E02B123}" type="slidenum">
              <a:rPr lang="en-US"/>
              <a:pPr/>
              <a:t>‹#›</a:t>
            </a:fld>
            <a:endParaRPr lang="en-US"/>
          </a:p>
        </p:txBody>
      </p:sp>
    </p:spTree>
    <p:extLst>
      <p:ext uri="{BB962C8B-B14F-4D97-AF65-F5344CB8AC3E}">
        <p14:creationId xmlns:p14="http://schemas.microsoft.com/office/powerpoint/2010/main" xmlns="" val="26209583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7643AF40-F523-4D0C-83A5-D4F1F922F8E2}" type="slidenum">
              <a:rPr lang="en-US"/>
              <a:pPr/>
              <a:t>‹#›</a:t>
            </a:fld>
            <a:endParaRPr lang="en-US"/>
          </a:p>
        </p:txBody>
      </p:sp>
    </p:spTree>
    <p:extLst>
      <p:ext uri="{BB962C8B-B14F-4D97-AF65-F5344CB8AC3E}">
        <p14:creationId xmlns:p14="http://schemas.microsoft.com/office/powerpoint/2010/main" xmlns="" val="2617657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3AC12609-F086-4104-B7A2-FCE4E0BEA3EE}" type="slidenum">
              <a:rPr lang="en-US"/>
              <a:pPr/>
              <a:t>‹#›</a:t>
            </a:fld>
            <a:endParaRPr lang="en-US"/>
          </a:p>
        </p:txBody>
      </p:sp>
    </p:spTree>
    <p:extLst>
      <p:ext uri="{BB962C8B-B14F-4D97-AF65-F5344CB8AC3E}">
        <p14:creationId xmlns:p14="http://schemas.microsoft.com/office/powerpoint/2010/main" xmlns="" val="172664946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5670DFE0-ED02-4761-9171-5EFD99364A2C}" type="slidenum">
              <a:rPr lang="en-US"/>
              <a:pPr/>
              <a:t>‹#›</a:t>
            </a:fld>
            <a:endParaRPr lang="en-US"/>
          </a:p>
        </p:txBody>
      </p:sp>
    </p:spTree>
    <p:extLst>
      <p:ext uri="{BB962C8B-B14F-4D97-AF65-F5344CB8AC3E}">
        <p14:creationId xmlns:p14="http://schemas.microsoft.com/office/powerpoint/2010/main" xmlns="" val="17084205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7F23A05D-9900-4799-9883-7111F52243FA}" type="slidenum">
              <a:rPr lang="en-US"/>
              <a:pPr/>
              <a:t>‹#›</a:t>
            </a:fld>
            <a:endParaRPr lang="en-US"/>
          </a:p>
        </p:txBody>
      </p:sp>
    </p:spTree>
    <p:extLst>
      <p:ext uri="{BB962C8B-B14F-4D97-AF65-F5344CB8AC3E}">
        <p14:creationId xmlns:p14="http://schemas.microsoft.com/office/powerpoint/2010/main" xmlns="" val="243028157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endParaRPr lang="en-US"/>
          </a:p>
        </p:txBody>
      </p:sp>
      <p:sp>
        <p:nvSpPr>
          <p:cNvPr id="6" name="Нижний колонтитул 5"/>
          <p:cNvSpPr>
            <a:spLocks noGrp="1"/>
          </p:cNvSpPr>
          <p:nvPr>
            <p:ph type="ftr" sz="quarter" idx="11"/>
          </p:nvPr>
        </p:nvSpPr>
        <p:spPr/>
        <p:txBody>
          <a:bodyPr/>
          <a:lstStyle>
            <a:lvl1pPr>
              <a:defRPr/>
            </a:lvl1pPr>
          </a:lstStyle>
          <a:p>
            <a:endParaRPr lang="en-US"/>
          </a:p>
        </p:txBody>
      </p:sp>
      <p:sp>
        <p:nvSpPr>
          <p:cNvPr id="7" name="Номер слайда 6"/>
          <p:cNvSpPr>
            <a:spLocks noGrp="1"/>
          </p:cNvSpPr>
          <p:nvPr>
            <p:ph type="sldNum" sz="quarter" idx="12"/>
          </p:nvPr>
        </p:nvSpPr>
        <p:spPr/>
        <p:txBody>
          <a:bodyPr/>
          <a:lstStyle>
            <a:lvl1pPr>
              <a:defRPr/>
            </a:lvl1pPr>
          </a:lstStyle>
          <a:p>
            <a:fld id="{4C5AEA2A-AE80-46E1-A306-E62692962B48}" type="slidenum">
              <a:rPr lang="en-US"/>
              <a:pPr/>
              <a:t>‹#›</a:t>
            </a:fld>
            <a:endParaRPr lang="en-US"/>
          </a:p>
        </p:txBody>
      </p:sp>
    </p:spTree>
    <p:extLst>
      <p:ext uri="{BB962C8B-B14F-4D97-AF65-F5344CB8AC3E}">
        <p14:creationId xmlns:p14="http://schemas.microsoft.com/office/powerpoint/2010/main" xmlns="" val="401965974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endParaRPr lang="en-US"/>
          </a:p>
        </p:txBody>
      </p:sp>
      <p:sp>
        <p:nvSpPr>
          <p:cNvPr id="8" name="Нижний колонтитул 7"/>
          <p:cNvSpPr>
            <a:spLocks noGrp="1"/>
          </p:cNvSpPr>
          <p:nvPr>
            <p:ph type="ftr" sz="quarter" idx="11"/>
          </p:nvPr>
        </p:nvSpPr>
        <p:spPr/>
        <p:txBody>
          <a:bodyPr/>
          <a:lstStyle>
            <a:lvl1pPr>
              <a:defRPr/>
            </a:lvl1pPr>
          </a:lstStyle>
          <a:p>
            <a:endParaRPr lang="en-US"/>
          </a:p>
        </p:txBody>
      </p:sp>
      <p:sp>
        <p:nvSpPr>
          <p:cNvPr id="9" name="Номер слайда 8"/>
          <p:cNvSpPr>
            <a:spLocks noGrp="1"/>
          </p:cNvSpPr>
          <p:nvPr>
            <p:ph type="sldNum" sz="quarter" idx="12"/>
          </p:nvPr>
        </p:nvSpPr>
        <p:spPr/>
        <p:txBody>
          <a:bodyPr/>
          <a:lstStyle>
            <a:lvl1pPr>
              <a:defRPr/>
            </a:lvl1pPr>
          </a:lstStyle>
          <a:p>
            <a:fld id="{0284BB19-318B-498B-A64A-0025A8759715}" type="slidenum">
              <a:rPr lang="en-US"/>
              <a:pPr/>
              <a:t>‹#›</a:t>
            </a:fld>
            <a:endParaRPr lang="en-US"/>
          </a:p>
        </p:txBody>
      </p:sp>
    </p:spTree>
    <p:extLst>
      <p:ext uri="{BB962C8B-B14F-4D97-AF65-F5344CB8AC3E}">
        <p14:creationId xmlns:p14="http://schemas.microsoft.com/office/powerpoint/2010/main" xmlns="" val="48056589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endParaRPr lang="en-US"/>
          </a:p>
        </p:txBody>
      </p:sp>
      <p:sp>
        <p:nvSpPr>
          <p:cNvPr id="4" name="Нижний колонтитул 3"/>
          <p:cNvSpPr>
            <a:spLocks noGrp="1"/>
          </p:cNvSpPr>
          <p:nvPr>
            <p:ph type="ftr" sz="quarter" idx="11"/>
          </p:nvPr>
        </p:nvSpPr>
        <p:spPr/>
        <p:txBody>
          <a:bodyPr/>
          <a:lstStyle>
            <a:lvl1pPr>
              <a:defRPr/>
            </a:lvl1pPr>
          </a:lstStyle>
          <a:p>
            <a:endParaRPr lang="en-US"/>
          </a:p>
        </p:txBody>
      </p:sp>
      <p:sp>
        <p:nvSpPr>
          <p:cNvPr id="5" name="Номер слайда 4"/>
          <p:cNvSpPr>
            <a:spLocks noGrp="1"/>
          </p:cNvSpPr>
          <p:nvPr>
            <p:ph type="sldNum" sz="quarter" idx="12"/>
          </p:nvPr>
        </p:nvSpPr>
        <p:spPr/>
        <p:txBody>
          <a:bodyPr/>
          <a:lstStyle>
            <a:lvl1pPr>
              <a:defRPr/>
            </a:lvl1pPr>
          </a:lstStyle>
          <a:p>
            <a:fld id="{CFB2D2A0-425F-42D7-B442-CC7CA1FEFD49}" type="slidenum">
              <a:rPr lang="en-US"/>
              <a:pPr/>
              <a:t>‹#›</a:t>
            </a:fld>
            <a:endParaRPr lang="en-US"/>
          </a:p>
        </p:txBody>
      </p:sp>
    </p:spTree>
    <p:extLst>
      <p:ext uri="{BB962C8B-B14F-4D97-AF65-F5344CB8AC3E}">
        <p14:creationId xmlns:p14="http://schemas.microsoft.com/office/powerpoint/2010/main" xmlns="" val="305113250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endParaRPr lang="en-US"/>
          </a:p>
        </p:txBody>
      </p:sp>
      <p:sp>
        <p:nvSpPr>
          <p:cNvPr id="3" name="Нижний колонтитул 2"/>
          <p:cNvSpPr>
            <a:spLocks noGrp="1"/>
          </p:cNvSpPr>
          <p:nvPr>
            <p:ph type="ftr" sz="quarter" idx="11"/>
          </p:nvPr>
        </p:nvSpPr>
        <p:spPr/>
        <p:txBody>
          <a:bodyPr/>
          <a:lstStyle>
            <a:lvl1pPr>
              <a:defRPr/>
            </a:lvl1pPr>
          </a:lstStyle>
          <a:p>
            <a:endParaRPr lang="en-US"/>
          </a:p>
        </p:txBody>
      </p:sp>
      <p:sp>
        <p:nvSpPr>
          <p:cNvPr id="4" name="Номер слайда 3"/>
          <p:cNvSpPr>
            <a:spLocks noGrp="1"/>
          </p:cNvSpPr>
          <p:nvPr>
            <p:ph type="sldNum" sz="quarter" idx="12"/>
          </p:nvPr>
        </p:nvSpPr>
        <p:spPr/>
        <p:txBody>
          <a:bodyPr/>
          <a:lstStyle>
            <a:lvl1pPr>
              <a:defRPr/>
            </a:lvl1pPr>
          </a:lstStyle>
          <a:p>
            <a:fld id="{8BC24C27-B3C9-4222-AB38-C8AD7A6CB6CA}" type="slidenum">
              <a:rPr lang="en-US"/>
              <a:pPr/>
              <a:t>‹#›</a:t>
            </a:fld>
            <a:endParaRPr lang="en-US"/>
          </a:p>
        </p:txBody>
      </p:sp>
    </p:spTree>
    <p:extLst>
      <p:ext uri="{BB962C8B-B14F-4D97-AF65-F5344CB8AC3E}">
        <p14:creationId xmlns:p14="http://schemas.microsoft.com/office/powerpoint/2010/main" xmlns="" val="180245767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en-US"/>
          </a:p>
        </p:txBody>
      </p:sp>
      <p:sp>
        <p:nvSpPr>
          <p:cNvPr id="6" name="Нижний колонтитул 5"/>
          <p:cNvSpPr>
            <a:spLocks noGrp="1"/>
          </p:cNvSpPr>
          <p:nvPr>
            <p:ph type="ftr" sz="quarter" idx="11"/>
          </p:nvPr>
        </p:nvSpPr>
        <p:spPr/>
        <p:txBody>
          <a:bodyPr/>
          <a:lstStyle>
            <a:lvl1pPr>
              <a:defRPr/>
            </a:lvl1pPr>
          </a:lstStyle>
          <a:p>
            <a:endParaRPr lang="en-US"/>
          </a:p>
        </p:txBody>
      </p:sp>
      <p:sp>
        <p:nvSpPr>
          <p:cNvPr id="7" name="Номер слайда 6"/>
          <p:cNvSpPr>
            <a:spLocks noGrp="1"/>
          </p:cNvSpPr>
          <p:nvPr>
            <p:ph type="sldNum" sz="quarter" idx="12"/>
          </p:nvPr>
        </p:nvSpPr>
        <p:spPr/>
        <p:txBody>
          <a:bodyPr/>
          <a:lstStyle>
            <a:lvl1pPr>
              <a:defRPr/>
            </a:lvl1pPr>
          </a:lstStyle>
          <a:p>
            <a:fld id="{D528E2AD-2E33-46C8-BAA1-E538812F4490}" type="slidenum">
              <a:rPr lang="en-US"/>
              <a:pPr/>
              <a:t>‹#›</a:t>
            </a:fld>
            <a:endParaRPr lang="en-US"/>
          </a:p>
        </p:txBody>
      </p:sp>
    </p:spTree>
    <p:extLst>
      <p:ext uri="{BB962C8B-B14F-4D97-AF65-F5344CB8AC3E}">
        <p14:creationId xmlns:p14="http://schemas.microsoft.com/office/powerpoint/2010/main" xmlns="" val="20674865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95118BF0-6AD5-45CD-838B-F53E86176376}" type="slidenum">
              <a:rPr lang="en-US"/>
              <a:pPr/>
              <a:t>‹#›</a:t>
            </a:fld>
            <a:endParaRPr lang="en-US"/>
          </a:p>
        </p:txBody>
      </p:sp>
    </p:spTree>
    <p:extLst>
      <p:ext uri="{BB962C8B-B14F-4D97-AF65-F5344CB8AC3E}">
        <p14:creationId xmlns:p14="http://schemas.microsoft.com/office/powerpoint/2010/main" xmlns="" val="261946973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en-US"/>
          </a:p>
        </p:txBody>
      </p:sp>
      <p:sp>
        <p:nvSpPr>
          <p:cNvPr id="6" name="Нижний колонтитул 5"/>
          <p:cNvSpPr>
            <a:spLocks noGrp="1"/>
          </p:cNvSpPr>
          <p:nvPr>
            <p:ph type="ftr" sz="quarter" idx="11"/>
          </p:nvPr>
        </p:nvSpPr>
        <p:spPr/>
        <p:txBody>
          <a:bodyPr/>
          <a:lstStyle>
            <a:lvl1pPr>
              <a:defRPr/>
            </a:lvl1pPr>
          </a:lstStyle>
          <a:p>
            <a:endParaRPr lang="en-US"/>
          </a:p>
        </p:txBody>
      </p:sp>
      <p:sp>
        <p:nvSpPr>
          <p:cNvPr id="7" name="Номер слайда 6"/>
          <p:cNvSpPr>
            <a:spLocks noGrp="1"/>
          </p:cNvSpPr>
          <p:nvPr>
            <p:ph type="sldNum" sz="quarter" idx="12"/>
          </p:nvPr>
        </p:nvSpPr>
        <p:spPr/>
        <p:txBody>
          <a:bodyPr/>
          <a:lstStyle>
            <a:lvl1pPr>
              <a:defRPr/>
            </a:lvl1pPr>
          </a:lstStyle>
          <a:p>
            <a:fld id="{9E70CBD6-F837-4B52-B213-71CEC3ED9FEB}" type="slidenum">
              <a:rPr lang="en-US"/>
              <a:pPr/>
              <a:t>‹#›</a:t>
            </a:fld>
            <a:endParaRPr lang="en-US"/>
          </a:p>
        </p:txBody>
      </p:sp>
    </p:spTree>
    <p:extLst>
      <p:ext uri="{BB962C8B-B14F-4D97-AF65-F5344CB8AC3E}">
        <p14:creationId xmlns:p14="http://schemas.microsoft.com/office/powerpoint/2010/main" xmlns="" val="172392906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BC1789D8-B880-427C-A73A-A1AB93AEDECD}" type="slidenum">
              <a:rPr lang="en-US"/>
              <a:pPr/>
              <a:t>‹#›</a:t>
            </a:fld>
            <a:endParaRPr lang="en-US"/>
          </a:p>
        </p:txBody>
      </p:sp>
    </p:spTree>
    <p:extLst>
      <p:ext uri="{BB962C8B-B14F-4D97-AF65-F5344CB8AC3E}">
        <p14:creationId xmlns:p14="http://schemas.microsoft.com/office/powerpoint/2010/main" xmlns="" val="384319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ABA4FB3C-9E3F-44B6-A853-665557EE3D60}" type="slidenum">
              <a:rPr lang="en-US"/>
              <a:pPr/>
              <a:t>‹#›</a:t>
            </a:fld>
            <a:endParaRPr lang="en-US"/>
          </a:p>
        </p:txBody>
      </p:sp>
    </p:spTree>
    <p:extLst>
      <p:ext uri="{BB962C8B-B14F-4D97-AF65-F5344CB8AC3E}">
        <p14:creationId xmlns:p14="http://schemas.microsoft.com/office/powerpoint/2010/main" xmlns="" val="252518837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1AA4275B-628E-4F32-94F9-E03220526E33}" type="slidenum">
              <a:rPr lang="en-US"/>
              <a:pPr/>
              <a:t>‹#›</a:t>
            </a:fld>
            <a:endParaRPr lang="en-US"/>
          </a:p>
        </p:txBody>
      </p:sp>
    </p:spTree>
    <p:extLst>
      <p:ext uri="{BB962C8B-B14F-4D97-AF65-F5344CB8AC3E}">
        <p14:creationId xmlns:p14="http://schemas.microsoft.com/office/powerpoint/2010/main" xmlns="" val="265909264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992AF38E-4F2A-4A92-B249-F8449DD9FA8F}" type="slidenum">
              <a:rPr lang="en-US"/>
              <a:pPr/>
              <a:t>‹#›</a:t>
            </a:fld>
            <a:endParaRPr lang="en-US"/>
          </a:p>
        </p:txBody>
      </p:sp>
    </p:spTree>
    <p:extLst>
      <p:ext uri="{BB962C8B-B14F-4D97-AF65-F5344CB8AC3E}">
        <p14:creationId xmlns:p14="http://schemas.microsoft.com/office/powerpoint/2010/main" xmlns="" val="235584615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EBD4B920-1BA6-444C-A98B-B513678CD7C3}" type="slidenum">
              <a:rPr lang="en-US"/>
              <a:pPr/>
              <a:t>‹#›</a:t>
            </a:fld>
            <a:endParaRPr lang="en-US"/>
          </a:p>
        </p:txBody>
      </p:sp>
    </p:spTree>
    <p:extLst>
      <p:ext uri="{BB962C8B-B14F-4D97-AF65-F5344CB8AC3E}">
        <p14:creationId xmlns:p14="http://schemas.microsoft.com/office/powerpoint/2010/main" xmlns="" val="172860865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endParaRPr lang="en-US"/>
          </a:p>
        </p:txBody>
      </p:sp>
      <p:sp>
        <p:nvSpPr>
          <p:cNvPr id="6" name="Нижний колонтитул 5"/>
          <p:cNvSpPr>
            <a:spLocks noGrp="1"/>
          </p:cNvSpPr>
          <p:nvPr>
            <p:ph type="ftr" sz="quarter" idx="11"/>
          </p:nvPr>
        </p:nvSpPr>
        <p:spPr/>
        <p:txBody>
          <a:bodyPr/>
          <a:lstStyle>
            <a:lvl1pPr>
              <a:defRPr/>
            </a:lvl1pPr>
          </a:lstStyle>
          <a:p>
            <a:endParaRPr lang="en-US"/>
          </a:p>
        </p:txBody>
      </p:sp>
      <p:sp>
        <p:nvSpPr>
          <p:cNvPr id="7" name="Номер слайда 6"/>
          <p:cNvSpPr>
            <a:spLocks noGrp="1"/>
          </p:cNvSpPr>
          <p:nvPr>
            <p:ph type="sldNum" sz="quarter" idx="12"/>
          </p:nvPr>
        </p:nvSpPr>
        <p:spPr/>
        <p:txBody>
          <a:bodyPr/>
          <a:lstStyle>
            <a:lvl1pPr>
              <a:defRPr/>
            </a:lvl1pPr>
          </a:lstStyle>
          <a:p>
            <a:fld id="{13C7DA66-DC8F-443B-819E-481956083537}" type="slidenum">
              <a:rPr lang="en-US"/>
              <a:pPr/>
              <a:t>‹#›</a:t>
            </a:fld>
            <a:endParaRPr lang="en-US"/>
          </a:p>
        </p:txBody>
      </p:sp>
    </p:spTree>
    <p:extLst>
      <p:ext uri="{BB962C8B-B14F-4D97-AF65-F5344CB8AC3E}">
        <p14:creationId xmlns:p14="http://schemas.microsoft.com/office/powerpoint/2010/main" xmlns="" val="149115251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endParaRPr lang="en-US"/>
          </a:p>
        </p:txBody>
      </p:sp>
      <p:sp>
        <p:nvSpPr>
          <p:cNvPr id="8" name="Нижний колонтитул 7"/>
          <p:cNvSpPr>
            <a:spLocks noGrp="1"/>
          </p:cNvSpPr>
          <p:nvPr>
            <p:ph type="ftr" sz="quarter" idx="11"/>
          </p:nvPr>
        </p:nvSpPr>
        <p:spPr/>
        <p:txBody>
          <a:bodyPr/>
          <a:lstStyle>
            <a:lvl1pPr>
              <a:defRPr/>
            </a:lvl1pPr>
          </a:lstStyle>
          <a:p>
            <a:endParaRPr lang="en-US"/>
          </a:p>
        </p:txBody>
      </p:sp>
      <p:sp>
        <p:nvSpPr>
          <p:cNvPr id="9" name="Номер слайда 8"/>
          <p:cNvSpPr>
            <a:spLocks noGrp="1"/>
          </p:cNvSpPr>
          <p:nvPr>
            <p:ph type="sldNum" sz="quarter" idx="12"/>
          </p:nvPr>
        </p:nvSpPr>
        <p:spPr/>
        <p:txBody>
          <a:bodyPr/>
          <a:lstStyle>
            <a:lvl1pPr>
              <a:defRPr/>
            </a:lvl1pPr>
          </a:lstStyle>
          <a:p>
            <a:fld id="{E18359EC-DACE-4DF4-94AE-BA9869D97A3A}" type="slidenum">
              <a:rPr lang="en-US"/>
              <a:pPr/>
              <a:t>‹#›</a:t>
            </a:fld>
            <a:endParaRPr lang="en-US"/>
          </a:p>
        </p:txBody>
      </p:sp>
    </p:spTree>
    <p:extLst>
      <p:ext uri="{BB962C8B-B14F-4D97-AF65-F5344CB8AC3E}">
        <p14:creationId xmlns:p14="http://schemas.microsoft.com/office/powerpoint/2010/main" xmlns="" val="235550047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endParaRPr lang="en-US"/>
          </a:p>
        </p:txBody>
      </p:sp>
      <p:sp>
        <p:nvSpPr>
          <p:cNvPr id="4" name="Нижний колонтитул 3"/>
          <p:cNvSpPr>
            <a:spLocks noGrp="1"/>
          </p:cNvSpPr>
          <p:nvPr>
            <p:ph type="ftr" sz="quarter" idx="11"/>
          </p:nvPr>
        </p:nvSpPr>
        <p:spPr/>
        <p:txBody>
          <a:bodyPr/>
          <a:lstStyle>
            <a:lvl1pPr>
              <a:defRPr/>
            </a:lvl1pPr>
          </a:lstStyle>
          <a:p>
            <a:endParaRPr lang="en-US"/>
          </a:p>
        </p:txBody>
      </p:sp>
      <p:sp>
        <p:nvSpPr>
          <p:cNvPr id="5" name="Номер слайда 4"/>
          <p:cNvSpPr>
            <a:spLocks noGrp="1"/>
          </p:cNvSpPr>
          <p:nvPr>
            <p:ph type="sldNum" sz="quarter" idx="12"/>
          </p:nvPr>
        </p:nvSpPr>
        <p:spPr/>
        <p:txBody>
          <a:bodyPr/>
          <a:lstStyle>
            <a:lvl1pPr>
              <a:defRPr/>
            </a:lvl1pPr>
          </a:lstStyle>
          <a:p>
            <a:fld id="{DAD95D2C-7668-4B6F-865F-A0D58603A271}" type="slidenum">
              <a:rPr lang="en-US"/>
              <a:pPr/>
              <a:t>‹#›</a:t>
            </a:fld>
            <a:endParaRPr lang="en-US"/>
          </a:p>
        </p:txBody>
      </p:sp>
    </p:spTree>
    <p:extLst>
      <p:ext uri="{BB962C8B-B14F-4D97-AF65-F5344CB8AC3E}">
        <p14:creationId xmlns:p14="http://schemas.microsoft.com/office/powerpoint/2010/main" xmlns="" val="122179742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endParaRPr lang="en-US"/>
          </a:p>
        </p:txBody>
      </p:sp>
      <p:sp>
        <p:nvSpPr>
          <p:cNvPr id="3" name="Нижний колонтитул 2"/>
          <p:cNvSpPr>
            <a:spLocks noGrp="1"/>
          </p:cNvSpPr>
          <p:nvPr>
            <p:ph type="ftr" sz="quarter" idx="11"/>
          </p:nvPr>
        </p:nvSpPr>
        <p:spPr/>
        <p:txBody>
          <a:bodyPr/>
          <a:lstStyle>
            <a:lvl1pPr>
              <a:defRPr/>
            </a:lvl1pPr>
          </a:lstStyle>
          <a:p>
            <a:endParaRPr lang="en-US"/>
          </a:p>
        </p:txBody>
      </p:sp>
      <p:sp>
        <p:nvSpPr>
          <p:cNvPr id="4" name="Номер слайда 3"/>
          <p:cNvSpPr>
            <a:spLocks noGrp="1"/>
          </p:cNvSpPr>
          <p:nvPr>
            <p:ph type="sldNum" sz="quarter" idx="12"/>
          </p:nvPr>
        </p:nvSpPr>
        <p:spPr/>
        <p:txBody>
          <a:bodyPr/>
          <a:lstStyle>
            <a:lvl1pPr>
              <a:defRPr/>
            </a:lvl1pPr>
          </a:lstStyle>
          <a:p>
            <a:fld id="{3BE5B9B1-6AAC-4C6C-A8DD-9A6CB06A1E30}" type="slidenum">
              <a:rPr lang="en-US"/>
              <a:pPr/>
              <a:t>‹#›</a:t>
            </a:fld>
            <a:endParaRPr lang="en-US"/>
          </a:p>
        </p:txBody>
      </p:sp>
    </p:spTree>
    <p:extLst>
      <p:ext uri="{BB962C8B-B14F-4D97-AF65-F5344CB8AC3E}">
        <p14:creationId xmlns:p14="http://schemas.microsoft.com/office/powerpoint/2010/main" xmlns="" val="41141376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9552734B-FFD4-4D5C-8B34-F4207C2C4A28}" type="slidenum">
              <a:rPr lang="en-US"/>
              <a:pPr/>
              <a:t>‹#›</a:t>
            </a:fld>
            <a:endParaRPr lang="en-US"/>
          </a:p>
        </p:txBody>
      </p:sp>
    </p:spTree>
    <p:extLst>
      <p:ext uri="{BB962C8B-B14F-4D97-AF65-F5344CB8AC3E}">
        <p14:creationId xmlns:p14="http://schemas.microsoft.com/office/powerpoint/2010/main" xmlns="" val="123503671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en-US"/>
          </a:p>
        </p:txBody>
      </p:sp>
      <p:sp>
        <p:nvSpPr>
          <p:cNvPr id="6" name="Нижний колонтитул 5"/>
          <p:cNvSpPr>
            <a:spLocks noGrp="1"/>
          </p:cNvSpPr>
          <p:nvPr>
            <p:ph type="ftr" sz="quarter" idx="11"/>
          </p:nvPr>
        </p:nvSpPr>
        <p:spPr/>
        <p:txBody>
          <a:bodyPr/>
          <a:lstStyle>
            <a:lvl1pPr>
              <a:defRPr/>
            </a:lvl1pPr>
          </a:lstStyle>
          <a:p>
            <a:endParaRPr lang="en-US"/>
          </a:p>
        </p:txBody>
      </p:sp>
      <p:sp>
        <p:nvSpPr>
          <p:cNvPr id="7" name="Номер слайда 6"/>
          <p:cNvSpPr>
            <a:spLocks noGrp="1"/>
          </p:cNvSpPr>
          <p:nvPr>
            <p:ph type="sldNum" sz="quarter" idx="12"/>
          </p:nvPr>
        </p:nvSpPr>
        <p:spPr/>
        <p:txBody>
          <a:bodyPr/>
          <a:lstStyle>
            <a:lvl1pPr>
              <a:defRPr/>
            </a:lvl1pPr>
          </a:lstStyle>
          <a:p>
            <a:fld id="{0FDEB338-12F7-45E8-BE81-65B249DFD4E7}" type="slidenum">
              <a:rPr lang="en-US"/>
              <a:pPr/>
              <a:t>‹#›</a:t>
            </a:fld>
            <a:endParaRPr lang="en-US"/>
          </a:p>
        </p:txBody>
      </p:sp>
    </p:spTree>
    <p:extLst>
      <p:ext uri="{BB962C8B-B14F-4D97-AF65-F5344CB8AC3E}">
        <p14:creationId xmlns:p14="http://schemas.microsoft.com/office/powerpoint/2010/main" xmlns="" val="28670304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en-US"/>
          </a:p>
        </p:txBody>
      </p:sp>
      <p:sp>
        <p:nvSpPr>
          <p:cNvPr id="6" name="Нижний колонтитул 5"/>
          <p:cNvSpPr>
            <a:spLocks noGrp="1"/>
          </p:cNvSpPr>
          <p:nvPr>
            <p:ph type="ftr" sz="quarter" idx="11"/>
          </p:nvPr>
        </p:nvSpPr>
        <p:spPr/>
        <p:txBody>
          <a:bodyPr/>
          <a:lstStyle>
            <a:lvl1pPr>
              <a:defRPr/>
            </a:lvl1pPr>
          </a:lstStyle>
          <a:p>
            <a:endParaRPr lang="en-US"/>
          </a:p>
        </p:txBody>
      </p:sp>
      <p:sp>
        <p:nvSpPr>
          <p:cNvPr id="7" name="Номер слайда 6"/>
          <p:cNvSpPr>
            <a:spLocks noGrp="1"/>
          </p:cNvSpPr>
          <p:nvPr>
            <p:ph type="sldNum" sz="quarter" idx="12"/>
          </p:nvPr>
        </p:nvSpPr>
        <p:spPr/>
        <p:txBody>
          <a:bodyPr/>
          <a:lstStyle>
            <a:lvl1pPr>
              <a:defRPr/>
            </a:lvl1pPr>
          </a:lstStyle>
          <a:p>
            <a:fld id="{45AE0511-8777-45C7-9FEF-9C1F9A76D8EB}" type="slidenum">
              <a:rPr lang="en-US"/>
              <a:pPr/>
              <a:t>‹#›</a:t>
            </a:fld>
            <a:endParaRPr lang="en-US"/>
          </a:p>
        </p:txBody>
      </p:sp>
    </p:spTree>
    <p:extLst>
      <p:ext uri="{BB962C8B-B14F-4D97-AF65-F5344CB8AC3E}">
        <p14:creationId xmlns:p14="http://schemas.microsoft.com/office/powerpoint/2010/main" xmlns="" val="3206133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ADD1FE06-063A-44F0-9838-6EBC7B9F7E46}" type="slidenum">
              <a:rPr lang="en-US"/>
              <a:pPr/>
              <a:t>‹#›</a:t>
            </a:fld>
            <a:endParaRPr lang="en-US"/>
          </a:p>
        </p:txBody>
      </p:sp>
    </p:spTree>
    <p:extLst>
      <p:ext uri="{BB962C8B-B14F-4D97-AF65-F5344CB8AC3E}">
        <p14:creationId xmlns:p14="http://schemas.microsoft.com/office/powerpoint/2010/main" xmlns="" val="8021146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FEDE6F74-7649-4B30-B33B-4416AB8A9EAE}" type="slidenum">
              <a:rPr lang="en-US"/>
              <a:pPr/>
              <a:t>‹#›</a:t>
            </a:fld>
            <a:endParaRPr lang="en-US"/>
          </a:p>
        </p:txBody>
      </p:sp>
    </p:spTree>
    <p:extLst>
      <p:ext uri="{BB962C8B-B14F-4D97-AF65-F5344CB8AC3E}">
        <p14:creationId xmlns:p14="http://schemas.microsoft.com/office/powerpoint/2010/main" xmlns="" val="46233769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4A4207CD-EB08-4E39-82D0-75B02D365CAB}" type="slidenum">
              <a:rPr lang="en-US"/>
              <a:pPr/>
              <a:t>‹#›</a:t>
            </a:fld>
            <a:endParaRPr lang="en-US"/>
          </a:p>
        </p:txBody>
      </p:sp>
    </p:spTree>
    <p:extLst>
      <p:ext uri="{BB962C8B-B14F-4D97-AF65-F5344CB8AC3E}">
        <p14:creationId xmlns:p14="http://schemas.microsoft.com/office/powerpoint/2010/main" xmlns="" val="250023091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E8974325-4420-4C50-975D-35BEDBECF9F2}" type="slidenum">
              <a:rPr lang="en-US"/>
              <a:pPr/>
              <a:t>‹#›</a:t>
            </a:fld>
            <a:endParaRPr lang="en-US"/>
          </a:p>
        </p:txBody>
      </p:sp>
    </p:spTree>
    <p:extLst>
      <p:ext uri="{BB962C8B-B14F-4D97-AF65-F5344CB8AC3E}">
        <p14:creationId xmlns:p14="http://schemas.microsoft.com/office/powerpoint/2010/main" xmlns="" val="248374607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E59E0D9E-D6F2-4C93-AE57-EC02E608133D}" type="slidenum">
              <a:rPr lang="en-US"/>
              <a:pPr/>
              <a:t>‹#›</a:t>
            </a:fld>
            <a:endParaRPr lang="en-US"/>
          </a:p>
        </p:txBody>
      </p:sp>
    </p:spTree>
    <p:extLst>
      <p:ext uri="{BB962C8B-B14F-4D97-AF65-F5344CB8AC3E}">
        <p14:creationId xmlns:p14="http://schemas.microsoft.com/office/powerpoint/2010/main" xmlns="" val="57818373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endParaRPr lang="en-US"/>
          </a:p>
        </p:txBody>
      </p:sp>
      <p:sp>
        <p:nvSpPr>
          <p:cNvPr id="6" name="Нижний колонтитул 5"/>
          <p:cNvSpPr>
            <a:spLocks noGrp="1"/>
          </p:cNvSpPr>
          <p:nvPr>
            <p:ph type="ftr" sz="quarter" idx="11"/>
          </p:nvPr>
        </p:nvSpPr>
        <p:spPr/>
        <p:txBody>
          <a:bodyPr/>
          <a:lstStyle>
            <a:lvl1pPr>
              <a:defRPr/>
            </a:lvl1pPr>
          </a:lstStyle>
          <a:p>
            <a:endParaRPr lang="en-US"/>
          </a:p>
        </p:txBody>
      </p:sp>
      <p:sp>
        <p:nvSpPr>
          <p:cNvPr id="7" name="Номер слайда 6"/>
          <p:cNvSpPr>
            <a:spLocks noGrp="1"/>
          </p:cNvSpPr>
          <p:nvPr>
            <p:ph type="sldNum" sz="quarter" idx="12"/>
          </p:nvPr>
        </p:nvSpPr>
        <p:spPr/>
        <p:txBody>
          <a:bodyPr/>
          <a:lstStyle>
            <a:lvl1pPr>
              <a:defRPr/>
            </a:lvl1pPr>
          </a:lstStyle>
          <a:p>
            <a:fld id="{C8018D21-3015-4E92-B8E2-8FF4F0FA6603}" type="slidenum">
              <a:rPr lang="en-US"/>
              <a:pPr/>
              <a:t>‹#›</a:t>
            </a:fld>
            <a:endParaRPr lang="en-US"/>
          </a:p>
        </p:txBody>
      </p:sp>
    </p:spTree>
    <p:extLst>
      <p:ext uri="{BB962C8B-B14F-4D97-AF65-F5344CB8AC3E}">
        <p14:creationId xmlns:p14="http://schemas.microsoft.com/office/powerpoint/2010/main" xmlns="" val="302938373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endParaRPr lang="en-US"/>
          </a:p>
        </p:txBody>
      </p:sp>
      <p:sp>
        <p:nvSpPr>
          <p:cNvPr id="8" name="Нижний колонтитул 7"/>
          <p:cNvSpPr>
            <a:spLocks noGrp="1"/>
          </p:cNvSpPr>
          <p:nvPr>
            <p:ph type="ftr" sz="quarter" idx="11"/>
          </p:nvPr>
        </p:nvSpPr>
        <p:spPr/>
        <p:txBody>
          <a:bodyPr/>
          <a:lstStyle>
            <a:lvl1pPr>
              <a:defRPr/>
            </a:lvl1pPr>
          </a:lstStyle>
          <a:p>
            <a:endParaRPr lang="en-US"/>
          </a:p>
        </p:txBody>
      </p:sp>
      <p:sp>
        <p:nvSpPr>
          <p:cNvPr id="9" name="Номер слайда 8"/>
          <p:cNvSpPr>
            <a:spLocks noGrp="1"/>
          </p:cNvSpPr>
          <p:nvPr>
            <p:ph type="sldNum" sz="quarter" idx="12"/>
          </p:nvPr>
        </p:nvSpPr>
        <p:spPr/>
        <p:txBody>
          <a:bodyPr/>
          <a:lstStyle>
            <a:lvl1pPr>
              <a:defRPr/>
            </a:lvl1pPr>
          </a:lstStyle>
          <a:p>
            <a:fld id="{224D0BD5-25B1-4C07-9D8E-893190D1C0D2}" type="slidenum">
              <a:rPr lang="en-US"/>
              <a:pPr/>
              <a:t>‹#›</a:t>
            </a:fld>
            <a:endParaRPr lang="en-US"/>
          </a:p>
        </p:txBody>
      </p:sp>
    </p:spTree>
    <p:extLst>
      <p:ext uri="{BB962C8B-B14F-4D97-AF65-F5344CB8AC3E}">
        <p14:creationId xmlns:p14="http://schemas.microsoft.com/office/powerpoint/2010/main" xmlns="" val="235008918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endParaRPr lang="en-US"/>
          </a:p>
        </p:txBody>
      </p:sp>
      <p:sp>
        <p:nvSpPr>
          <p:cNvPr id="4" name="Нижний колонтитул 3"/>
          <p:cNvSpPr>
            <a:spLocks noGrp="1"/>
          </p:cNvSpPr>
          <p:nvPr>
            <p:ph type="ftr" sz="quarter" idx="11"/>
          </p:nvPr>
        </p:nvSpPr>
        <p:spPr/>
        <p:txBody>
          <a:bodyPr/>
          <a:lstStyle>
            <a:lvl1pPr>
              <a:defRPr/>
            </a:lvl1pPr>
          </a:lstStyle>
          <a:p>
            <a:endParaRPr lang="en-US"/>
          </a:p>
        </p:txBody>
      </p:sp>
      <p:sp>
        <p:nvSpPr>
          <p:cNvPr id="5" name="Номер слайда 4"/>
          <p:cNvSpPr>
            <a:spLocks noGrp="1"/>
          </p:cNvSpPr>
          <p:nvPr>
            <p:ph type="sldNum" sz="quarter" idx="12"/>
          </p:nvPr>
        </p:nvSpPr>
        <p:spPr/>
        <p:txBody>
          <a:bodyPr/>
          <a:lstStyle>
            <a:lvl1pPr>
              <a:defRPr/>
            </a:lvl1pPr>
          </a:lstStyle>
          <a:p>
            <a:fld id="{F30BB13E-549F-4DF9-A224-48531615C133}" type="slidenum">
              <a:rPr lang="en-US"/>
              <a:pPr/>
              <a:t>‹#›</a:t>
            </a:fld>
            <a:endParaRPr lang="en-US"/>
          </a:p>
        </p:txBody>
      </p:sp>
    </p:spTree>
    <p:extLst>
      <p:ext uri="{BB962C8B-B14F-4D97-AF65-F5344CB8AC3E}">
        <p14:creationId xmlns:p14="http://schemas.microsoft.com/office/powerpoint/2010/main" xmlns="" val="7481064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endParaRPr lang="en-US"/>
          </a:p>
        </p:txBody>
      </p:sp>
      <p:sp>
        <p:nvSpPr>
          <p:cNvPr id="6" name="Нижний колонтитул 5"/>
          <p:cNvSpPr>
            <a:spLocks noGrp="1"/>
          </p:cNvSpPr>
          <p:nvPr>
            <p:ph type="ftr" sz="quarter" idx="11"/>
          </p:nvPr>
        </p:nvSpPr>
        <p:spPr/>
        <p:txBody>
          <a:bodyPr/>
          <a:lstStyle>
            <a:lvl1pPr>
              <a:defRPr/>
            </a:lvl1pPr>
          </a:lstStyle>
          <a:p>
            <a:endParaRPr lang="en-US"/>
          </a:p>
        </p:txBody>
      </p:sp>
      <p:sp>
        <p:nvSpPr>
          <p:cNvPr id="7" name="Номер слайда 6"/>
          <p:cNvSpPr>
            <a:spLocks noGrp="1"/>
          </p:cNvSpPr>
          <p:nvPr>
            <p:ph type="sldNum" sz="quarter" idx="12"/>
          </p:nvPr>
        </p:nvSpPr>
        <p:spPr/>
        <p:txBody>
          <a:bodyPr/>
          <a:lstStyle>
            <a:lvl1pPr>
              <a:defRPr/>
            </a:lvl1pPr>
          </a:lstStyle>
          <a:p>
            <a:fld id="{16061DFC-9B69-477C-B0F9-FBC256214A91}" type="slidenum">
              <a:rPr lang="en-US"/>
              <a:pPr/>
              <a:t>‹#›</a:t>
            </a:fld>
            <a:endParaRPr lang="en-US"/>
          </a:p>
        </p:txBody>
      </p:sp>
    </p:spTree>
    <p:extLst>
      <p:ext uri="{BB962C8B-B14F-4D97-AF65-F5344CB8AC3E}">
        <p14:creationId xmlns:p14="http://schemas.microsoft.com/office/powerpoint/2010/main" xmlns="" val="393790288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endParaRPr lang="en-US"/>
          </a:p>
        </p:txBody>
      </p:sp>
      <p:sp>
        <p:nvSpPr>
          <p:cNvPr id="3" name="Нижний колонтитул 2"/>
          <p:cNvSpPr>
            <a:spLocks noGrp="1"/>
          </p:cNvSpPr>
          <p:nvPr>
            <p:ph type="ftr" sz="quarter" idx="11"/>
          </p:nvPr>
        </p:nvSpPr>
        <p:spPr/>
        <p:txBody>
          <a:bodyPr/>
          <a:lstStyle>
            <a:lvl1pPr>
              <a:defRPr/>
            </a:lvl1pPr>
          </a:lstStyle>
          <a:p>
            <a:endParaRPr lang="en-US"/>
          </a:p>
        </p:txBody>
      </p:sp>
      <p:sp>
        <p:nvSpPr>
          <p:cNvPr id="4" name="Номер слайда 3"/>
          <p:cNvSpPr>
            <a:spLocks noGrp="1"/>
          </p:cNvSpPr>
          <p:nvPr>
            <p:ph type="sldNum" sz="quarter" idx="12"/>
          </p:nvPr>
        </p:nvSpPr>
        <p:spPr/>
        <p:txBody>
          <a:bodyPr/>
          <a:lstStyle>
            <a:lvl1pPr>
              <a:defRPr/>
            </a:lvl1pPr>
          </a:lstStyle>
          <a:p>
            <a:fld id="{4F179AFD-B98B-4484-960F-F75D3277C119}" type="slidenum">
              <a:rPr lang="en-US"/>
              <a:pPr/>
              <a:t>‹#›</a:t>
            </a:fld>
            <a:endParaRPr lang="en-US"/>
          </a:p>
        </p:txBody>
      </p:sp>
    </p:spTree>
    <p:extLst>
      <p:ext uri="{BB962C8B-B14F-4D97-AF65-F5344CB8AC3E}">
        <p14:creationId xmlns:p14="http://schemas.microsoft.com/office/powerpoint/2010/main" xmlns="" val="188661657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en-US"/>
          </a:p>
        </p:txBody>
      </p:sp>
      <p:sp>
        <p:nvSpPr>
          <p:cNvPr id="6" name="Нижний колонтитул 5"/>
          <p:cNvSpPr>
            <a:spLocks noGrp="1"/>
          </p:cNvSpPr>
          <p:nvPr>
            <p:ph type="ftr" sz="quarter" idx="11"/>
          </p:nvPr>
        </p:nvSpPr>
        <p:spPr/>
        <p:txBody>
          <a:bodyPr/>
          <a:lstStyle>
            <a:lvl1pPr>
              <a:defRPr/>
            </a:lvl1pPr>
          </a:lstStyle>
          <a:p>
            <a:endParaRPr lang="en-US"/>
          </a:p>
        </p:txBody>
      </p:sp>
      <p:sp>
        <p:nvSpPr>
          <p:cNvPr id="7" name="Номер слайда 6"/>
          <p:cNvSpPr>
            <a:spLocks noGrp="1"/>
          </p:cNvSpPr>
          <p:nvPr>
            <p:ph type="sldNum" sz="quarter" idx="12"/>
          </p:nvPr>
        </p:nvSpPr>
        <p:spPr/>
        <p:txBody>
          <a:bodyPr/>
          <a:lstStyle>
            <a:lvl1pPr>
              <a:defRPr/>
            </a:lvl1pPr>
          </a:lstStyle>
          <a:p>
            <a:fld id="{D9C69C3A-6C46-4070-BC25-1EDEC1170FAA}" type="slidenum">
              <a:rPr lang="en-US"/>
              <a:pPr/>
              <a:t>‹#›</a:t>
            </a:fld>
            <a:endParaRPr lang="en-US"/>
          </a:p>
        </p:txBody>
      </p:sp>
    </p:spTree>
    <p:extLst>
      <p:ext uri="{BB962C8B-B14F-4D97-AF65-F5344CB8AC3E}">
        <p14:creationId xmlns:p14="http://schemas.microsoft.com/office/powerpoint/2010/main" xmlns="" val="263158189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en-US"/>
          </a:p>
        </p:txBody>
      </p:sp>
      <p:sp>
        <p:nvSpPr>
          <p:cNvPr id="6" name="Нижний колонтитул 5"/>
          <p:cNvSpPr>
            <a:spLocks noGrp="1"/>
          </p:cNvSpPr>
          <p:nvPr>
            <p:ph type="ftr" sz="quarter" idx="11"/>
          </p:nvPr>
        </p:nvSpPr>
        <p:spPr/>
        <p:txBody>
          <a:bodyPr/>
          <a:lstStyle>
            <a:lvl1pPr>
              <a:defRPr/>
            </a:lvl1pPr>
          </a:lstStyle>
          <a:p>
            <a:endParaRPr lang="en-US"/>
          </a:p>
        </p:txBody>
      </p:sp>
      <p:sp>
        <p:nvSpPr>
          <p:cNvPr id="7" name="Номер слайда 6"/>
          <p:cNvSpPr>
            <a:spLocks noGrp="1"/>
          </p:cNvSpPr>
          <p:nvPr>
            <p:ph type="sldNum" sz="quarter" idx="12"/>
          </p:nvPr>
        </p:nvSpPr>
        <p:spPr/>
        <p:txBody>
          <a:bodyPr/>
          <a:lstStyle>
            <a:lvl1pPr>
              <a:defRPr/>
            </a:lvl1pPr>
          </a:lstStyle>
          <a:p>
            <a:fld id="{13BAFAD9-D187-4EA2-9215-F7C5F6EB3F3B}" type="slidenum">
              <a:rPr lang="en-US"/>
              <a:pPr/>
              <a:t>‹#›</a:t>
            </a:fld>
            <a:endParaRPr lang="en-US"/>
          </a:p>
        </p:txBody>
      </p:sp>
    </p:spTree>
    <p:extLst>
      <p:ext uri="{BB962C8B-B14F-4D97-AF65-F5344CB8AC3E}">
        <p14:creationId xmlns:p14="http://schemas.microsoft.com/office/powerpoint/2010/main" xmlns="" val="373669791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C1D94930-6FF0-48AD-AE3D-88662D84845B}" type="slidenum">
              <a:rPr lang="en-US"/>
              <a:pPr/>
              <a:t>‹#›</a:t>
            </a:fld>
            <a:endParaRPr lang="en-US"/>
          </a:p>
        </p:txBody>
      </p:sp>
    </p:spTree>
    <p:extLst>
      <p:ext uri="{BB962C8B-B14F-4D97-AF65-F5344CB8AC3E}">
        <p14:creationId xmlns:p14="http://schemas.microsoft.com/office/powerpoint/2010/main" xmlns="" val="139030718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BDD14894-8564-4BD7-8DC1-10517CE277C5}" type="slidenum">
              <a:rPr lang="en-US"/>
              <a:pPr/>
              <a:t>‹#›</a:t>
            </a:fld>
            <a:endParaRPr lang="en-US"/>
          </a:p>
        </p:txBody>
      </p:sp>
    </p:spTree>
    <p:extLst>
      <p:ext uri="{BB962C8B-B14F-4D97-AF65-F5344CB8AC3E}">
        <p14:creationId xmlns:p14="http://schemas.microsoft.com/office/powerpoint/2010/main" xmlns="" val="13055535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50D3409C-53D1-450C-8070-EF9A0177440F}" type="slidenum">
              <a:rPr lang="en-US"/>
              <a:pPr/>
              <a:t>‹#›</a:t>
            </a:fld>
            <a:endParaRPr lang="en-US"/>
          </a:p>
        </p:txBody>
      </p:sp>
    </p:spTree>
    <p:extLst>
      <p:ext uri="{BB962C8B-B14F-4D97-AF65-F5344CB8AC3E}">
        <p14:creationId xmlns:p14="http://schemas.microsoft.com/office/powerpoint/2010/main" xmlns="" val="256304782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42F62937-2F61-4101-8967-832DE45DFDF6}" type="slidenum">
              <a:rPr lang="en-US"/>
              <a:pPr/>
              <a:t>‹#›</a:t>
            </a:fld>
            <a:endParaRPr lang="en-US"/>
          </a:p>
        </p:txBody>
      </p:sp>
    </p:spTree>
    <p:extLst>
      <p:ext uri="{BB962C8B-B14F-4D97-AF65-F5344CB8AC3E}">
        <p14:creationId xmlns:p14="http://schemas.microsoft.com/office/powerpoint/2010/main" xmlns="" val="170158043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A992EF14-860B-4ECC-A4DE-EA5C29D9D82A}" type="slidenum">
              <a:rPr lang="en-US"/>
              <a:pPr/>
              <a:t>‹#›</a:t>
            </a:fld>
            <a:endParaRPr lang="en-US"/>
          </a:p>
        </p:txBody>
      </p:sp>
    </p:spTree>
    <p:extLst>
      <p:ext uri="{BB962C8B-B14F-4D97-AF65-F5344CB8AC3E}">
        <p14:creationId xmlns:p14="http://schemas.microsoft.com/office/powerpoint/2010/main" xmlns="" val="45488922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600200"/>
            <a:ext cx="36957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86300" y="1600200"/>
            <a:ext cx="36957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endParaRPr lang="en-US"/>
          </a:p>
        </p:txBody>
      </p:sp>
      <p:sp>
        <p:nvSpPr>
          <p:cNvPr id="6" name="Нижний колонтитул 5"/>
          <p:cNvSpPr>
            <a:spLocks noGrp="1"/>
          </p:cNvSpPr>
          <p:nvPr>
            <p:ph type="ftr" sz="quarter" idx="11"/>
          </p:nvPr>
        </p:nvSpPr>
        <p:spPr/>
        <p:txBody>
          <a:bodyPr/>
          <a:lstStyle>
            <a:lvl1pPr>
              <a:defRPr/>
            </a:lvl1pPr>
          </a:lstStyle>
          <a:p>
            <a:endParaRPr lang="en-US"/>
          </a:p>
        </p:txBody>
      </p:sp>
      <p:sp>
        <p:nvSpPr>
          <p:cNvPr id="7" name="Номер слайда 6"/>
          <p:cNvSpPr>
            <a:spLocks noGrp="1"/>
          </p:cNvSpPr>
          <p:nvPr>
            <p:ph type="sldNum" sz="quarter" idx="12"/>
          </p:nvPr>
        </p:nvSpPr>
        <p:spPr/>
        <p:txBody>
          <a:bodyPr/>
          <a:lstStyle>
            <a:lvl1pPr>
              <a:defRPr/>
            </a:lvl1pPr>
          </a:lstStyle>
          <a:p>
            <a:fld id="{0FAC44A1-5497-4509-9103-DF7A2B83B085}" type="slidenum">
              <a:rPr lang="en-US"/>
              <a:pPr/>
              <a:t>‹#›</a:t>
            </a:fld>
            <a:endParaRPr lang="en-US"/>
          </a:p>
        </p:txBody>
      </p:sp>
    </p:spTree>
    <p:extLst>
      <p:ext uri="{BB962C8B-B14F-4D97-AF65-F5344CB8AC3E}">
        <p14:creationId xmlns:p14="http://schemas.microsoft.com/office/powerpoint/2010/main" xmlns="" val="321503601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endParaRPr lang="en-US"/>
          </a:p>
        </p:txBody>
      </p:sp>
      <p:sp>
        <p:nvSpPr>
          <p:cNvPr id="8" name="Нижний колонтитул 7"/>
          <p:cNvSpPr>
            <a:spLocks noGrp="1"/>
          </p:cNvSpPr>
          <p:nvPr>
            <p:ph type="ftr" sz="quarter" idx="11"/>
          </p:nvPr>
        </p:nvSpPr>
        <p:spPr/>
        <p:txBody>
          <a:bodyPr/>
          <a:lstStyle>
            <a:lvl1pPr>
              <a:defRPr/>
            </a:lvl1pPr>
          </a:lstStyle>
          <a:p>
            <a:endParaRPr lang="en-US"/>
          </a:p>
        </p:txBody>
      </p:sp>
      <p:sp>
        <p:nvSpPr>
          <p:cNvPr id="9" name="Номер слайда 8"/>
          <p:cNvSpPr>
            <a:spLocks noGrp="1"/>
          </p:cNvSpPr>
          <p:nvPr>
            <p:ph type="sldNum" sz="quarter" idx="12"/>
          </p:nvPr>
        </p:nvSpPr>
        <p:spPr/>
        <p:txBody>
          <a:bodyPr/>
          <a:lstStyle>
            <a:lvl1pPr>
              <a:defRPr/>
            </a:lvl1pPr>
          </a:lstStyle>
          <a:p>
            <a:fld id="{D96B4DE5-B34A-41C1-94F8-3C7F71011286}" type="slidenum">
              <a:rPr lang="en-US"/>
              <a:pPr/>
              <a:t>‹#›</a:t>
            </a:fld>
            <a:endParaRPr lang="en-US"/>
          </a:p>
        </p:txBody>
      </p:sp>
    </p:spTree>
    <p:extLst>
      <p:ext uri="{BB962C8B-B14F-4D97-AF65-F5344CB8AC3E}">
        <p14:creationId xmlns:p14="http://schemas.microsoft.com/office/powerpoint/2010/main" xmlns="" val="37559339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endParaRPr lang="en-US"/>
          </a:p>
        </p:txBody>
      </p:sp>
      <p:sp>
        <p:nvSpPr>
          <p:cNvPr id="8" name="Нижний колонтитул 7"/>
          <p:cNvSpPr>
            <a:spLocks noGrp="1"/>
          </p:cNvSpPr>
          <p:nvPr>
            <p:ph type="ftr" sz="quarter" idx="11"/>
          </p:nvPr>
        </p:nvSpPr>
        <p:spPr/>
        <p:txBody>
          <a:bodyPr/>
          <a:lstStyle>
            <a:lvl1pPr>
              <a:defRPr/>
            </a:lvl1pPr>
          </a:lstStyle>
          <a:p>
            <a:endParaRPr lang="en-US"/>
          </a:p>
        </p:txBody>
      </p:sp>
      <p:sp>
        <p:nvSpPr>
          <p:cNvPr id="9" name="Номер слайда 8"/>
          <p:cNvSpPr>
            <a:spLocks noGrp="1"/>
          </p:cNvSpPr>
          <p:nvPr>
            <p:ph type="sldNum" sz="quarter" idx="12"/>
          </p:nvPr>
        </p:nvSpPr>
        <p:spPr/>
        <p:txBody>
          <a:bodyPr/>
          <a:lstStyle>
            <a:lvl1pPr>
              <a:defRPr/>
            </a:lvl1pPr>
          </a:lstStyle>
          <a:p>
            <a:fld id="{FC1D1A73-8E1C-4270-8289-8C1D1D657B32}" type="slidenum">
              <a:rPr lang="en-US"/>
              <a:pPr/>
              <a:t>‹#›</a:t>
            </a:fld>
            <a:endParaRPr lang="en-US"/>
          </a:p>
        </p:txBody>
      </p:sp>
    </p:spTree>
    <p:extLst>
      <p:ext uri="{BB962C8B-B14F-4D97-AF65-F5344CB8AC3E}">
        <p14:creationId xmlns:p14="http://schemas.microsoft.com/office/powerpoint/2010/main" xmlns="" val="136271914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endParaRPr lang="en-US"/>
          </a:p>
        </p:txBody>
      </p:sp>
      <p:sp>
        <p:nvSpPr>
          <p:cNvPr id="4" name="Нижний колонтитул 3"/>
          <p:cNvSpPr>
            <a:spLocks noGrp="1"/>
          </p:cNvSpPr>
          <p:nvPr>
            <p:ph type="ftr" sz="quarter" idx="11"/>
          </p:nvPr>
        </p:nvSpPr>
        <p:spPr/>
        <p:txBody>
          <a:bodyPr/>
          <a:lstStyle>
            <a:lvl1pPr>
              <a:defRPr/>
            </a:lvl1pPr>
          </a:lstStyle>
          <a:p>
            <a:endParaRPr lang="en-US"/>
          </a:p>
        </p:txBody>
      </p:sp>
      <p:sp>
        <p:nvSpPr>
          <p:cNvPr id="5" name="Номер слайда 4"/>
          <p:cNvSpPr>
            <a:spLocks noGrp="1"/>
          </p:cNvSpPr>
          <p:nvPr>
            <p:ph type="sldNum" sz="quarter" idx="12"/>
          </p:nvPr>
        </p:nvSpPr>
        <p:spPr/>
        <p:txBody>
          <a:bodyPr/>
          <a:lstStyle>
            <a:lvl1pPr>
              <a:defRPr/>
            </a:lvl1pPr>
          </a:lstStyle>
          <a:p>
            <a:fld id="{C088145A-E3EA-451A-A21B-6C7A8607EF60}" type="slidenum">
              <a:rPr lang="en-US"/>
              <a:pPr/>
              <a:t>‹#›</a:t>
            </a:fld>
            <a:endParaRPr lang="en-US"/>
          </a:p>
        </p:txBody>
      </p:sp>
    </p:spTree>
    <p:extLst>
      <p:ext uri="{BB962C8B-B14F-4D97-AF65-F5344CB8AC3E}">
        <p14:creationId xmlns:p14="http://schemas.microsoft.com/office/powerpoint/2010/main" xmlns="" val="288585324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endParaRPr lang="en-US"/>
          </a:p>
        </p:txBody>
      </p:sp>
      <p:sp>
        <p:nvSpPr>
          <p:cNvPr id="3" name="Нижний колонтитул 2"/>
          <p:cNvSpPr>
            <a:spLocks noGrp="1"/>
          </p:cNvSpPr>
          <p:nvPr>
            <p:ph type="ftr" sz="quarter" idx="11"/>
          </p:nvPr>
        </p:nvSpPr>
        <p:spPr/>
        <p:txBody>
          <a:bodyPr/>
          <a:lstStyle>
            <a:lvl1pPr>
              <a:defRPr/>
            </a:lvl1pPr>
          </a:lstStyle>
          <a:p>
            <a:endParaRPr lang="en-US"/>
          </a:p>
        </p:txBody>
      </p:sp>
      <p:sp>
        <p:nvSpPr>
          <p:cNvPr id="4" name="Номер слайда 3"/>
          <p:cNvSpPr>
            <a:spLocks noGrp="1"/>
          </p:cNvSpPr>
          <p:nvPr>
            <p:ph type="sldNum" sz="quarter" idx="12"/>
          </p:nvPr>
        </p:nvSpPr>
        <p:spPr/>
        <p:txBody>
          <a:bodyPr/>
          <a:lstStyle>
            <a:lvl1pPr>
              <a:defRPr/>
            </a:lvl1pPr>
          </a:lstStyle>
          <a:p>
            <a:fld id="{AC181275-6758-4635-8D42-435D3FC63705}" type="slidenum">
              <a:rPr lang="en-US"/>
              <a:pPr/>
              <a:t>‹#›</a:t>
            </a:fld>
            <a:endParaRPr lang="en-US"/>
          </a:p>
        </p:txBody>
      </p:sp>
    </p:spTree>
    <p:extLst>
      <p:ext uri="{BB962C8B-B14F-4D97-AF65-F5344CB8AC3E}">
        <p14:creationId xmlns:p14="http://schemas.microsoft.com/office/powerpoint/2010/main" xmlns="" val="34521220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en-US"/>
          </a:p>
        </p:txBody>
      </p:sp>
      <p:sp>
        <p:nvSpPr>
          <p:cNvPr id="6" name="Нижний колонтитул 5"/>
          <p:cNvSpPr>
            <a:spLocks noGrp="1"/>
          </p:cNvSpPr>
          <p:nvPr>
            <p:ph type="ftr" sz="quarter" idx="11"/>
          </p:nvPr>
        </p:nvSpPr>
        <p:spPr/>
        <p:txBody>
          <a:bodyPr/>
          <a:lstStyle>
            <a:lvl1pPr>
              <a:defRPr/>
            </a:lvl1pPr>
          </a:lstStyle>
          <a:p>
            <a:endParaRPr lang="en-US"/>
          </a:p>
        </p:txBody>
      </p:sp>
      <p:sp>
        <p:nvSpPr>
          <p:cNvPr id="7" name="Номер слайда 6"/>
          <p:cNvSpPr>
            <a:spLocks noGrp="1"/>
          </p:cNvSpPr>
          <p:nvPr>
            <p:ph type="sldNum" sz="quarter" idx="12"/>
          </p:nvPr>
        </p:nvSpPr>
        <p:spPr/>
        <p:txBody>
          <a:bodyPr/>
          <a:lstStyle>
            <a:lvl1pPr>
              <a:defRPr/>
            </a:lvl1pPr>
          </a:lstStyle>
          <a:p>
            <a:fld id="{45B85CF6-3DFB-454D-9145-7E00C3174B25}" type="slidenum">
              <a:rPr lang="en-US"/>
              <a:pPr/>
              <a:t>‹#›</a:t>
            </a:fld>
            <a:endParaRPr lang="en-US"/>
          </a:p>
        </p:txBody>
      </p:sp>
    </p:spTree>
    <p:extLst>
      <p:ext uri="{BB962C8B-B14F-4D97-AF65-F5344CB8AC3E}">
        <p14:creationId xmlns:p14="http://schemas.microsoft.com/office/powerpoint/2010/main" xmlns="" val="243554449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en-US"/>
          </a:p>
        </p:txBody>
      </p:sp>
      <p:sp>
        <p:nvSpPr>
          <p:cNvPr id="6" name="Нижний колонтитул 5"/>
          <p:cNvSpPr>
            <a:spLocks noGrp="1"/>
          </p:cNvSpPr>
          <p:nvPr>
            <p:ph type="ftr" sz="quarter" idx="11"/>
          </p:nvPr>
        </p:nvSpPr>
        <p:spPr/>
        <p:txBody>
          <a:bodyPr/>
          <a:lstStyle>
            <a:lvl1pPr>
              <a:defRPr/>
            </a:lvl1pPr>
          </a:lstStyle>
          <a:p>
            <a:endParaRPr lang="en-US"/>
          </a:p>
        </p:txBody>
      </p:sp>
      <p:sp>
        <p:nvSpPr>
          <p:cNvPr id="7" name="Номер слайда 6"/>
          <p:cNvSpPr>
            <a:spLocks noGrp="1"/>
          </p:cNvSpPr>
          <p:nvPr>
            <p:ph type="sldNum" sz="quarter" idx="12"/>
          </p:nvPr>
        </p:nvSpPr>
        <p:spPr/>
        <p:txBody>
          <a:bodyPr/>
          <a:lstStyle>
            <a:lvl1pPr>
              <a:defRPr/>
            </a:lvl1pPr>
          </a:lstStyle>
          <a:p>
            <a:fld id="{0D5E16A3-2106-4C73-AD08-7FEF98217061}" type="slidenum">
              <a:rPr lang="en-US"/>
              <a:pPr/>
              <a:t>‹#›</a:t>
            </a:fld>
            <a:endParaRPr lang="en-US"/>
          </a:p>
        </p:txBody>
      </p:sp>
    </p:spTree>
    <p:extLst>
      <p:ext uri="{BB962C8B-B14F-4D97-AF65-F5344CB8AC3E}">
        <p14:creationId xmlns:p14="http://schemas.microsoft.com/office/powerpoint/2010/main" xmlns="" val="179122341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5B5FEFD8-66B4-47A5-8453-12972F5363C2}" type="slidenum">
              <a:rPr lang="en-US"/>
              <a:pPr/>
              <a:t>‹#›</a:t>
            </a:fld>
            <a:endParaRPr lang="en-US"/>
          </a:p>
        </p:txBody>
      </p:sp>
    </p:spTree>
    <p:extLst>
      <p:ext uri="{BB962C8B-B14F-4D97-AF65-F5344CB8AC3E}">
        <p14:creationId xmlns:p14="http://schemas.microsoft.com/office/powerpoint/2010/main" xmlns="" val="70207849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D74D37AE-0584-4A14-B048-D2E1363AD7A4}" type="slidenum">
              <a:rPr lang="en-US"/>
              <a:pPr/>
              <a:t>‹#›</a:t>
            </a:fld>
            <a:endParaRPr lang="en-US"/>
          </a:p>
        </p:txBody>
      </p:sp>
    </p:spTree>
    <p:extLst>
      <p:ext uri="{BB962C8B-B14F-4D97-AF65-F5344CB8AC3E}">
        <p14:creationId xmlns:p14="http://schemas.microsoft.com/office/powerpoint/2010/main" xmlns="" val="42587388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endParaRPr lang="en-US"/>
          </a:p>
        </p:txBody>
      </p:sp>
      <p:sp>
        <p:nvSpPr>
          <p:cNvPr id="4" name="Нижний колонтитул 3"/>
          <p:cNvSpPr>
            <a:spLocks noGrp="1"/>
          </p:cNvSpPr>
          <p:nvPr>
            <p:ph type="ftr" sz="quarter" idx="11"/>
          </p:nvPr>
        </p:nvSpPr>
        <p:spPr/>
        <p:txBody>
          <a:bodyPr/>
          <a:lstStyle>
            <a:lvl1pPr>
              <a:defRPr/>
            </a:lvl1pPr>
          </a:lstStyle>
          <a:p>
            <a:endParaRPr lang="en-US"/>
          </a:p>
        </p:txBody>
      </p:sp>
      <p:sp>
        <p:nvSpPr>
          <p:cNvPr id="5" name="Номер слайда 4"/>
          <p:cNvSpPr>
            <a:spLocks noGrp="1"/>
          </p:cNvSpPr>
          <p:nvPr>
            <p:ph type="sldNum" sz="quarter" idx="12"/>
          </p:nvPr>
        </p:nvSpPr>
        <p:spPr/>
        <p:txBody>
          <a:bodyPr/>
          <a:lstStyle>
            <a:lvl1pPr>
              <a:defRPr/>
            </a:lvl1pPr>
          </a:lstStyle>
          <a:p>
            <a:fld id="{13FAB46D-6BA7-4BA2-A2E6-487F8EA001B2}" type="slidenum">
              <a:rPr lang="en-US"/>
              <a:pPr/>
              <a:t>‹#›</a:t>
            </a:fld>
            <a:endParaRPr lang="en-US"/>
          </a:p>
        </p:txBody>
      </p:sp>
    </p:spTree>
    <p:extLst>
      <p:ext uri="{BB962C8B-B14F-4D97-AF65-F5344CB8AC3E}">
        <p14:creationId xmlns:p14="http://schemas.microsoft.com/office/powerpoint/2010/main" xmlns="" val="30485410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endParaRPr lang="en-US"/>
          </a:p>
        </p:txBody>
      </p:sp>
      <p:sp>
        <p:nvSpPr>
          <p:cNvPr id="3" name="Нижний колонтитул 2"/>
          <p:cNvSpPr>
            <a:spLocks noGrp="1"/>
          </p:cNvSpPr>
          <p:nvPr>
            <p:ph type="ftr" sz="quarter" idx="11"/>
          </p:nvPr>
        </p:nvSpPr>
        <p:spPr/>
        <p:txBody>
          <a:bodyPr/>
          <a:lstStyle>
            <a:lvl1pPr>
              <a:defRPr/>
            </a:lvl1pPr>
          </a:lstStyle>
          <a:p>
            <a:endParaRPr lang="en-US"/>
          </a:p>
        </p:txBody>
      </p:sp>
      <p:sp>
        <p:nvSpPr>
          <p:cNvPr id="4" name="Номер слайда 3"/>
          <p:cNvSpPr>
            <a:spLocks noGrp="1"/>
          </p:cNvSpPr>
          <p:nvPr>
            <p:ph type="sldNum" sz="quarter" idx="12"/>
          </p:nvPr>
        </p:nvSpPr>
        <p:spPr/>
        <p:txBody>
          <a:bodyPr/>
          <a:lstStyle>
            <a:lvl1pPr>
              <a:defRPr/>
            </a:lvl1pPr>
          </a:lstStyle>
          <a:p>
            <a:fld id="{129229DE-5C01-4700-AD91-2FF840BA7048}" type="slidenum">
              <a:rPr lang="en-US"/>
              <a:pPr/>
              <a:t>‹#›</a:t>
            </a:fld>
            <a:endParaRPr lang="en-US"/>
          </a:p>
        </p:txBody>
      </p:sp>
    </p:spTree>
    <p:extLst>
      <p:ext uri="{BB962C8B-B14F-4D97-AF65-F5344CB8AC3E}">
        <p14:creationId xmlns:p14="http://schemas.microsoft.com/office/powerpoint/2010/main" xmlns="" val="19409868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en-US"/>
          </a:p>
        </p:txBody>
      </p:sp>
      <p:sp>
        <p:nvSpPr>
          <p:cNvPr id="6" name="Нижний колонтитул 5"/>
          <p:cNvSpPr>
            <a:spLocks noGrp="1"/>
          </p:cNvSpPr>
          <p:nvPr>
            <p:ph type="ftr" sz="quarter" idx="11"/>
          </p:nvPr>
        </p:nvSpPr>
        <p:spPr/>
        <p:txBody>
          <a:bodyPr/>
          <a:lstStyle>
            <a:lvl1pPr>
              <a:defRPr/>
            </a:lvl1pPr>
          </a:lstStyle>
          <a:p>
            <a:endParaRPr lang="en-US"/>
          </a:p>
        </p:txBody>
      </p:sp>
      <p:sp>
        <p:nvSpPr>
          <p:cNvPr id="7" name="Номер слайда 6"/>
          <p:cNvSpPr>
            <a:spLocks noGrp="1"/>
          </p:cNvSpPr>
          <p:nvPr>
            <p:ph type="sldNum" sz="quarter" idx="12"/>
          </p:nvPr>
        </p:nvSpPr>
        <p:spPr/>
        <p:txBody>
          <a:bodyPr/>
          <a:lstStyle>
            <a:lvl1pPr>
              <a:defRPr/>
            </a:lvl1pPr>
          </a:lstStyle>
          <a:p>
            <a:fld id="{3F449174-6F96-44BC-9360-03BA325BB712}" type="slidenum">
              <a:rPr lang="en-US"/>
              <a:pPr/>
              <a:t>‹#›</a:t>
            </a:fld>
            <a:endParaRPr lang="en-US"/>
          </a:p>
        </p:txBody>
      </p:sp>
    </p:spTree>
    <p:extLst>
      <p:ext uri="{BB962C8B-B14F-4D97-AF65-F5344CB8AC3E}">
        <p14:creationId xmlns:p14="http://schemas.microsoft.com/office/powerpoint/2010/main" xmlns="" val="6638424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en-US"/>
          </a:p>
        </p:txBody>
      </p:sp>
      <p:sp>
        <p:nvSpPr>
          <p:cNvPr id="6" name="Нижний колонтитул 5"/>
          <p:cNvSpPr>
            <a:spLocks noGrp="1"/>
          </p:cNvSpPr>
          <p:nvPr>
            <p:ph type="ftr" sz="quarter" idx="11"/>
          </p:nvPr>
        </p:nvSpPr>
        <p:spPr/>
        <p:txBody>
          <a:bodyPr/>
          <a:lstStyle>
            <a:lvl1pPr>
              <a:defRPr/>
            </a:lvl1pPr>
          </a:lstStyle>
          <a:p>
            <a:endParaRPr lang="en-US"/>
          </a:p>
        </p:txBody>
      </p:sp>
      <p:sp>
        <p:nvSpPr>
          <p:cNvPr id="7" name="Номер слайда 6"/>
          <p:cNvSpPr>
            <a:spLocks noGrp="1"/>
          </p:cNvSpPr>
          <p:nvPr>
            <p:ph type="sldNum" sz="quarter" idx="12"/>
          </p:nvPr>
        </p:nvSpPr>
        <p:spPr/>
        <p:txBody>
          <a:bodyPr/>
          <a:lstStyle>
            <a:lvl1pPr>
              <a:defRPr/>
            </a:lvl1pPr>
          </a:lstStyle>
          <a:p>
            <a:fld id="{208B4BCE-7B35-43D8-BC98-EBBF2F6ADF31}" type="slidenum">
              <a:rPr lang="en-US"/>
              <a:pPr/>
              <a:t>‹#›</a:t>
            </a:fld>
            <a:endParaRPr lang="en-US"/>
          </a:p>
        </p:txBody>
      </p:sp>
    </p:spTree>
    <p:extLst>
      <p:ext uri="{BB962C8B-B14F-4D97-AF65-F5344CB8AC3E}">
        <p14:creationId xmlns:p14="http://schemas.microsoft.com/office/powerpoint/2010/main" xmlns="" val="36216841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3.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4.jpe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5.jpeg"/><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ru-RU" smtClean="0"/>
              <a:t>Образец заголовка</a:t>
            </a:r>
            <a:endParaRPr lang="en-US" smtClean="0"/>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3043B889-A9B1-4397-B0CA-4D18766A8909}"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Lst>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8195"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8196"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endParaRPr lang="en-US"/>
          </a:p>
        </p:txBody>
      </p:sp>
      <p:sp>
        <p:nvSpPr>
          <p:cNvPr id="8197"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endParaRPr lang="en-US"/>
          </a:p>
        </p:txBody>
      </p:sp>
      <p:sp>
        <p:nvSpPr>
          <p:cNvPr id="8198"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0AACACE2-93BE-4F11-9F55-3089DE760C23}"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9219"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9220"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endParaRPr lang="en-US"/>
          </a:p>
        </p:txBody>
      </p:sp>
      <p:sp>
        <p:nvSpPr>
          <p:cNvPr id="9221"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endParaRPr lang="en-US"/>
          </a:p>
        </p:txBody>
      </p:sp>
      <p:sp>
        <p:nvSpPr>
          <p:cNvPr id="9222"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5085C623-EFE5-48D0-82AF-C0A5377B77FB}"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4339"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4340"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endParaRPr lang="en-US"/>
          </a:p>
        </p:txBody>
      </p:sp>
      <p:sp>
        <p:nvSpPr>
          <p:cNvPr id="14341"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endParaRPr lang="en-US"/>
          </a:p>
        </p:txBody>
      </p:sp>
      <p:sp>
        <p:nvSpPr>
          <p:cNvPr id="14342"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8526EEF9-E579-4161-A0A1-5C6D31243B1F}"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5363" name="Rectangle 3"/>
          <p:cNvSpPr>
            <a:spLocks noGrp="1" noChangeArrowheads="1"/>
          </p:cNvSpPr>
          <p:nvPr>
            <p:ph type="body" idx="1"/>
          </p:nvPr>
        </p:nvSpPr>
        <p:spPr bwMode="auto">
          <a:xfrm>
            <a:off x="838200" y="1600200"/>
            <a:ext cx="7543800" cy="45259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5364" name="Rectangle 4"/>
          <p:cNvSpPr>
            <a:spLocks noGrp="1" noChangeArrowheads="1"/>
          </p:cNvSpPr>
          <p:nvPr>
            <p:ph type="dt" sz="half" idx="2"/>
          </p:nvPr>
        </p:nvSpPr>
        <p:spPr bwMode="auto">
          <a:xfrm>
            <a:off x="838200" y="6245225"/>
            <a:ext cx="2133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endParaRPr lang="en-US"/>
          </a:p>
        </p:txBody>
      </p:sp>
      <p:sp>
        <p:nvSpPr>
          <p:cNvPr id="15365"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endParaRPr lang="en-US"/>
          </a:p>
        </p:txBody>
      </p:sp>
      <p:sp>
        <p:nvSpPr>
          <p:cNvPr id="15366" name="Rectangle 6"/>
          <p:cNvSpPr>
            <a:spLocks noGrp="1" noChangeArrowheads="1"/>
          </p:cNvSpPr>
          <p:nvPr>
            <p:ph type="sldNum" sz="quarter" idx="4"/>
          </p:nvPr>
        </p:nvSpPr>
        <p:spPr bwMode="auto">
          <a:xfrm>
            <a:off x="6172200" y="6245225"/>
            <a:ext cx="2133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72860432-C970-484F-BBB0-343537810A0C}"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3.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1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685800" y="1484785"/>
            <a:ext cx="7772400" cy="2115666"/>
          </a:xfrm>
        </p:spPr>
        <p:txBody>
          <a:bodyPr/>
          <a:lstStyle/>
          <a:p>
            <a:r>
              <a:rPr lang="ru-RU" sz="2400" b="1" dirty="0" smtClean="0">
                <a:latin typeface="Times New Roman" pitchFamily="18" charset="0"/>
                <a:cs typeface="Times New Roman" pitchFamily="18" charset="0"/>
              </a:rPr>
              <a:t>Развитие оптико-пространственных представлений- важное условие профилактики нарушений письменной речи у детей с ОВЗ</a:t>
            </a:r>
            <a:endParaRPr lang="ru-RU" sz="2400" dirty="0">
              <a:latin typeface="Times New Roman" pitchFamily="18" charset="0"/>
              <a:cs typeface="Times New Roman" pitchFamily="18" charset="0"/>
            </a:endParaRPr>
          </a:p>
        </p:txBody>
      </p:sp>
      <p:sp>
        <p:nvSpPr>
          <p:cNvPr id="2051" name="Rectangle 3"/>
          <p:cNvSpPr>
            <a:spLocks noGrp="1" noChangeArrowheads="1"/>
          </p:cNvSpPr>
          <p:nvPr>
            <p:ph type="subTitle" idx="1"/>
          </p:nvPr>
        </p:nvSpPr>
        <p:spPr>
          <a:xfrm>
            <a:off x="3491880" y="3886200"/>
            <a:ext cx="4968552" cy="1752600"/>
          </a:xfrm>
        </p:spPr>
        <p:txBody>
          <a:bodyPr/>
          <a:lstStyle/>
          <a:p>
            <a:pPr algn="r"/>
            <a:r>
              <a:rPr lang="ru-RU" sz="1800" b="1" i="1" dirty="0">
                <a:latin typeface="Times New Roman" pitchFamily="18" charset="0"/>
                <a:cs typeface="Times New Roman" pitchFamily="18" charset="0"/>
              </a:rPr>
              <a:t>Сипкина Наталья Александровна</a:t>
            </a:r>
            <a:r>
              <a:rPr lang="ru-RU" sz="1800" dirty="0">
                <a:latin typeface="Times New Roman" pitchFamily="18" charset="0"/>
                <a:cs typeface="Times New Roman" pitchFamily="18" charset="0"/>
              </a:rPr>
              <a:t/>
            </a:r>
            <a:br>
              <a:rPr lang="ru-RU" sz="1800" dirty="0">
                <a:latin typeface="Times New Roman" pitchFamily="18" charset="0"/>
                <a:cs typeface="Times New Roman" pitchFamily="18" charset="0"/>
              </a:rPr>
            </a:br>
            <a:r>
              <a:rPr lang="ru-RU" sz="1800" i="1" dirty="0">
                <a:latin typeface="Times New Roman" pitchFamily="18" charset="0"/>
                <a:cs typeface="Times New Roman" pitchFamily="18" charset="0"/>
              </a:rPr>
              <a:t>учитель-логопед </a:t>
            </a:r>
            <a:endParaRPr lang="ru-RU" sz="1800" i="1" dirty="0" smtClean="0">
              <a:latin typeface="Times New Roman" pitchFamily="18" charset="0"/>
              <a:cs typeface="Times New Roman" pitchFamily="18" charset="0"/>
            </a:endParaRPr>
          </a:p>
          <a:p>
            <a:pPr algn="r"/>
            <a:r>
              <a:rPr lang="ru-RU" sz="1800" i="1" dirty="0">
                <a:latin typeface="Times New Roman" pitchFamily="18" charset="0"/>
                <a:cs typeface="Times New Roman" pitchFamily="18" charset="0"/>
              </a:rPr>
              <a:t> </a:t>
            </a:r>
            <a:r>
              <a:rPr lang="ru-RU" sz="1800" i="1" dirty="0" smtClean="0">
                <a:latin typeface="Times New Roman" pitchFamily="18" charset="0"/>
                <a:cs typeface="Times New Roman" pitchFamily="18" charset="0"/>
              </a:rPr>
              <a:t>   </a:t>
            </a:r>
            <a:r>
              <a:rPr lang="ru-RU" sz="1800" dirty="0" smtClean="0">
                <a:latin typeface="Times New Roman" pitchFamily="18" charset="0"/>
                <a:cs typeface="Times New Roman" pitchFamily="18" charset="0"/>
              </a:rPr>
              <a:t>МБОУ«АСОШ </a:t>
            </a:r>
            <a:r>
              <a:rPr lang="ru-RU" sz="1800" i="1" dirty="0" smtClean="0">
                <a:latin typeface="Times New Roman" pitchFamily="18" charset="0"/>
                <a:cs typeface="Times New Roman" pitchFamily="18" charset="0"/>
              </a:rPr>
              <a:t>№ </a:t>
            </a:r>
            <a:r>
              <a:rPr lang="ru-RU" sz="1800" i="1" dirty="0">
                <a:latin typeface="Times New Roman" pitchFamily="18" charset="0"/>
                <a:cs typeface="Times New Roman" pitchFamily="18" charset="0"/>
              </a:rPr>
              <a:t>49</a:t>
            </a:r>
            <a:r>
              <a:rPr lang="ru-RU" sz="1800" i="1" dirty="0" smtClean="0">
                <a:latin typeface="Times New Roman" pitchFamily="18" charset="0"/>
                <a:cs typeface="Times New Roman" pitchFamily="18" charset="0"/>
              </a:rPr>
              <a:t>»,</a:t>
            </a:r>
          </a:p>
          <a:p>
            <a:pPr algn="r"/>
            <a:r>
              <a:rPr lang="ru-RU" sz="1800" i="1" dirty="0" smtClean="0">
                <a:latin typeface="Times New Roman" pitchFamily="18" charset="0"/>
                <a:cs typeface="Times New Roman" pitchFamily="18" charset="0"/>
              </a:rPr>
              <a:t> </a:t>
            </a:r>
            <a:r>
              <a:rPr lang="ru-RU" sz="1800" i="1" dirty="0">
                <a:latin typeface="Times New Roman" pitchFamily="18" charset="0"/>
                <a:cs typeface="Times New Roman" pitchFamily="18" charset="0"/>
              </a:rPr>
              <a:t>г. Абаза</a:t>
            </a:r>
            <a:r>
              <a:rPr lang="ru-RU" sz="1800" dirty="0">
                <a:latin typeface="Times New Roman" pitchFamily="18" charset="0"/>
                <a:cs typeface="Times New Roman" pitchFamily="18" charset="0"/>
              </a:rPr>
              <a:t/>
            </a:r>
            <a:br>
              <a:rPr lang="ru-RU" sz="1800" dirty="0">
                <a:latin typeface="Times New Roman" pitchFamily="18" charset="0"/>
                <a:cs typeface="Times New Roman" pitchFamily="18" charset="0"/>
              </a:rPr>
            </a:br>
            <a:endParaRPr lang="ru-RU" sz="1800" dirty="0">
              <a:latin typeface="Times New Roman" pitchFamily="18" charset="0"/>
              <a:cs typeface="Times New Roman" pitchFamily="18"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34082"/>
          </a:xfrm>
        </p:spPr>
        <p:txBody>
          <a:bodyPr/>
          <a:lstStyle/>
          <a:p>
            <a:r>
              <a:rPr lang="ru-RU" sz="2400" b="1" dirty="0" smtClean="0">
                <a:latin typeface="Times New Roman" pitchFamily="18" charset="0"/>
                <a:cs typeface="Times New Roman" pitchFamily="18" charset="0"/>
              </a:rPr>
              <a:t>Графический диктант</a:t>
            </a:r>
            <a:endParaRPr lang="ru-RU" sz="2400" b="1" dirty="0">
              <a:latin typeface="Times New Roman" pitchFamily="18" charset="0"/>
              <a:cs typeface="Times New Roman" pitchFamily="18" charset="0"/>
            </a:endParaRPr>
          </a:p>
        </p:txBody>
      </p:sp>
      <p:sp>
        <p:nvSpPr>
          <p:cNvPr id="3" name="Объект 2"/>
          <p:cNvSpPr>
            <a:spLocks noGrp="1"/>
          </p:cNvSpPr>
          <p:nvPr>
            <p:ph idx="1"/>
          </p:nvPr>
        </p:nvSpPr>
        <p:spPr>
          <a:xfrm>
            <a:off x="251520" y="1052736"/>
            <a:ext cx="8640960" cy="5400600"/>
          </a:xfrm>
        </p:spPr>
        <p:txBody>
          <a:bodyPr/>
          <a:lstStyle/>
          <a:p>
            <a:pPr marL="0" indent="0">
              <a:buNone/>
            </a:pPr>
            <a:r>
              <a:rPr lang="ru-RU" sz="1800" dirty="0" smtClean="0">
                <a:latin typeface="Times New Roman" pitchFamily="18" charset="0"/>
                <a:cs typeface="Times New Roman" pitchFamily="18" charset="0"/>
              </a:rPr>
              <a:t>Детям </a:t>
            </a:r>
            <a:r>
              <a:rPr lang="ru-RU" sz="1800" dirty="0">
                <a:latin typeface="Times New Roman" pitchFamily="18" charset="0"/>
                <a:cs typeface="Times New Roman" pitchFamily="18" charset="0"/>
              </a:rPr>
              <a:t>раздают листы в клеточку. Логопед диктует, сколько клеточек и в какую сторону дети должны отсчитать и провести линию. Если задание выполняется правильно, у ребёнка получается рисунок или буква.  Фигуры для диктантов должны быть сначала простыми, постепенно всё более усложняясь. Хотелось бы обратить внимание на то, что первоначально детям задаются такие узоры, которые имеют чёткую симметрию и чередование, затем можно предлагать копировать несимметричные узоры.  Исходная точка отмечена.</a:t>
            </a:r>
          </a:p>
          <a:p>
            <a:pPr marL="0" indent="0">
              <a:buNone/>
            </a:pPr>
            <a:r>
              <a:rPr lang="ru-RU" sz="1800" u="sng" dirty="0">
                <a:latin typeface="Times New Roman" pitchFamily="18" charset="0"/>
                <a:cs typeface="Times New Roman" pitchFamily="18" charset="0"/>
              </a:rPr>
              <a:t>Инструкция:</a:t>
            </a:r>
            <a:r>
              <a:rPr lang="ru-RU" sz="1800" dirty="0">
                <a:latin typeface="Times New Roman" pitchFamily="18" charset="0"/>
                <a:cs typeface="Times New Roman" pitchFamily="18" charset="0"/>
              </a:rPr>
              <a:t> Поставьте карандаш на указанную точку. Проводите линии, которые я буду диктовать. Для этого вы должны внимательно слушать меня – я буду говорить, в какую сторону и на сколько клеток провести линию. Когда прочертите линию, ждите, пока я не скажу, куда направить следующую. Каждую новую линию начинайте там, где кончилась предыдущая, не отрывая карандаш от </a:t>
            </a:r>
            <a:r>
              <a:rPr lang="ru-RU" sz="1800" dirty="0" smtClean="0">
                <a:latin typeface="Times New Roman" pitchFamily="18" charset="0"/>
                <a:cs typeface="Times New Roman" pitchFamily="18" charset="0"/>
              </a:rPr>
              <a:t>бумаги.</a:t>
            </a:r>
            <a:endParaRPr lang="ru-RU" sz="1800" dirty="0">
              <a:latin typeface="Times New Roman" pitchFamily="18" charset="0"/>
              <a:cs typeface="Times New Roman" pitchFamily="18" charset="0"/>
            </a:endParaRPr>
          </a:p>
          <a:p>
            <a:pPr marL="0" indent="0">
              <a:buNone/>
            </a:pPr>
            <a:r>
              <a:rPr lang="ru-RU" sz="1800" i="1" dirty="0">
                <a:latin typeface="Times New Roman" pitchFamily="18" charset="0"/>
                <a:cs typeface="Times New Roman" pitchFamily="18" charset="0"/>
              </a:rPr>
              <a:t>Критерии оценки:</a:t>
            </a:r>
            <a:endParaRPr lang="ru-RU" sz="1800" dirty="0">
              <a:latin typeface="Times New Roman" pitchFamily="18" charset="0"/>
              <a:cs typeface="Times New Roman" pitchFamily="18" charset="0"/>
            </a:endParaRPr>
          </a:p>
          <a:p>
            <a:pPr marL="0" indent="0">
              <a:buNone/>
            </a:pPr>
            <a:r>
              <a:rPr lang="ru-RU" sz="1800" i="1" dirty="0">
                <a:latin typeface="Times New Roman" pitchFamily="18" charset="0"/>
                <a:cs typeface="Times New Roman" pitchFamily="18" charset="0"/>
              </a:rPr>
              <a:t>5 баллов</a:t>
            </a:r>
            <a:r>
              <a:rPr lang="ru-RU" sz="1800" dirty="0">
                <a:latin typeface="Times New Roman" pitchFamily="18" charset="0"/>
                <a:cs typeface="Times New Roman" pitchFamily="18" charset="0"/>
              </a:rPr>
              <a:t> – точное воспроизведение узора, линии аккуратные и ровные;</a:t>
            </a:r>
          </a:p>
          <a:p>
            <a:pPr marL="0" indent="0">
              <a:buNone/>
            </a:pPr>
            <a:r>
              <a:rPr lang="ru-RU" sz="1800" i="1" dirty="0">
                <a:latin typeface="Times New Roman" pitchFamily="18" charset="0"/>
                <a:cs typeface="Times New Roman" pitchFamily="18" charset="0"/>
              </a:rPr>
              <a:t>4 балла</a:t>
            </a:r>
            <a:r>
              <a:rPr lang="ru-RU" sz="1800" dirty="0">
                <a:latin typeface="Times New Roman" pitchFamily="18" charset="0"/>
                <a:cs typeface="Times New Roman" pitchFamily="18" charset="0"/>
              </a:rPr>
              <a:t> – воспроизведение, содержащее ошибку в одной линии;</a:t>
            </a:r>
          </a:p>
          <a:p>
            <a:pPr marL="0" indent="0">
              <a:buNone/>
            </a:pPr>
            <a:r>
              <a:rPr lang="ru-RU" sz="1800" i="1" dirty="0">
                <a:latin typeface="Times New Roman" pitchFamily="18" charset="0"/>
                <a:cs typeface="Times New Roman" pitchFamily="18" charset="0"/>
              </a:rPr>
              <a:t>3 балла</a:t>
            </a:r>
            <a:r>
              <a:rPr lang="ru-RU" sz="1800" dirty="0">
                <a:latin typeface="Times New Roman" pitchFamily="18" charset="0"/>
                <a:cs typeface="Times New Roman" pitchFamily="18" charset="0"/>
              </a:rPr>
              <a:t> – воспроизведение, содержащее несколько ошибок;</a:t>
            </a:r>
          </a:p>
          <a:p>
            <a:pPr marL="0" indent="0">
              <a:buNone/>
            </a:pPr>
            <a:r>
              <a:rPr lang="ru-RU" sz="1800" i="1" dirty="0">
                <a:latin typeface="Times New Roman" pitchFamily="18" charset="0"/>
                <a:cs typeface="Times New Roman" pitchFamily="18" charset="0"/>
              </a:rPr>
              <a:t>2 балла</a:t>
            </a:r>
            <a:r>
              <a:rPr lang="ru-RU" sz="1800" dirty="0">
                <a:latin typeface="Times New Roman" pitchFamily="18" charset="0"/>
                <a:cs typeface="Times New Roman" pitchFamily="18" charset="0"/>
              </a:rPr>
              <a:t> – воспроизведение, в котором имеется лишь сходство отдельных элементов с узором;</a:t>
            </a:r>
          </a:p>
          <a:p>
            <a:pPr marL="0" indent="0">
              <a:buNone/>
            </a:pPr>
            <a:r>
              <a:rPr lang="ru-RU" sz="1800" i="1" dirty="0">
                <a:latin typeface="Times New Roman" pitchFamily="18" charset="0"/>
                <a:cs typeface="Times New Roman" pitchFamily="18" charset="0"/>
              </a:rPr>
              <a:t>1 балл</a:t>
            </a:r>
            <a:r>
              <a:rPr lang="ru-RU" sz="1800" dirty="0">
                <a:latin typeface="Times New Roman" pitchFamily="18" charset="0"/>
                <a:cs typeface="Times New Roman" pitchFamily="18" charset="0"/>
              </a:rPr>
              <a:t> – отсутствие </a:t>
            </a:r>
            <a:r>
              <a:rPr lang="ru-RU" sz="1800" dirty="0" smtClean="0">
                <a:latin typeface="Times New Roman" pitchFamily="18" charset="0"/>
                <a:cs typeface="Times New Roman" pitchFamily="18" charset="0"/>
              </a:rPr>
              <a:t>сходства.</a:t>
            </a:r>
            <a:endParaRPr lang="ru-RU" sz="1800" dirty="0">
              <a:latin typeface="Times New Roman" pitchFamily="18" charset="0"/>
              <a:cs typeface="Times New Roman" pitchFamily="18" charset="0"/>
            </a:endParaRPr>
          </a:p>
        </p:txBody>
      </p:sp>
    </p:spTree>
    <p:extLst>
      <p:ext uri="{BB962C8B-B14F-4D97-AF65-F5344CB8AC3E}">
        <p14:creationId xmlns:p14="http://schemas.microsoft.com/office/powerpoint/2010/main" xmlns="" val="4693539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2800" b="1" dirty="0" smtClean="0">
                <a:latin typeface="Times New Roman" pitchFamily="18" charset="0"/>
                <a:cs typeface="Times New Roman" pitchFamily="18" charset="0"/>
              </a:rPr>
              <a:t>Графический </a:t>
            </a:r>
            <a:r>
              <a:rPr lang="ru-RU" sz="2800" b="1" dirty="0">
                <a:latin typeface="Times New Roman" pitchFamily="18" charset="0"/>
                <a:cs typeface="Times New Roman" pitchFamily="18" charset="0"/>
              </a:rPr>
              <a:t>диктант </a:t>
            </a:r>
            <a:r>
              <a:rPr lang="ru-RU" sz="2800" b="1" dirty="0" smtClean="0">
                <a:latin typeface="Times New Roman" pitchFamily="18" charset="0"/>
                <a:cs typeface="Times New Roman" pitchFamily="18" charset="0"/>
              </a:rPr>
              <a:t>наоборот</a:t>
            </a:r>
            <a:endParaRPr lang="ru-RU" sz="2800" b="1" dirty="0">
              <a:latin typeface="Times New Roman" pitchFamily="18" charset="0"/>
              <a:cs typeface="Times New Roman" pitchFamily="18" charset="0"/>
            </a:endParaRPr>
          </a:p>
        </p:txBody>
      </p:sp>
      <p:sp>
        <p:nvSpPr>
          <p:cNvPr id="3" name="Объект 2"/>
          <p:cNvSpPr>
            <a:spLocks noGrp="1"/>
          </p:cNvSpPr>
          <p:nvPr>
            <p:ph idx="1"/>
          </p:nvPr>
        </p:nvSpPr>
        <p:spPr/>
        <p:txBody>
          <a:bodyPr/>
          <a:lstStyle/>
          <a:p>
            <a:pPr marL="0" indent="0">
              <a:buNone/>
            </a:pPr>
            <a:r>
              <a:rPr lang="ru-RU" sz="2400" dirty="0" smtClean="0">
                <a:latin typeface="Times New Roman" pitchFamily="18" charset="0"/>
                <a:cs typeface="Times New Roman" pitchFamily="18" charset="0"/>
              </a:rPr>
              <a:t>Ребёнок  </a:t>
            </a:r>
            <a:r>
              <a:rPr lang="ru-RU" sz="2400" dirty="0">
                <a:latin typeface="Times New Roman" pitchFamily="18" charset="0"/>
                <a:cs typeface="Times New Roman" pitchFamily="18" charset="0"/>
              </a:rPr>
              <a:t>должен выполнять противоположные команде логопеда действия.  Если логопед диктует: клеточка вправо, нужно нарисовать линию влево и т.д</a:t>
            </a:r>
            <a:r>
              <a:rPr lang="ru-RU" sz="2400" dirty="0" smtClean="0">
                <a:latin typeface="Times New Roman" pitchFamily="18" charset="0"/>
                <a:cs typeface="Times New Roman" pitchFamily="18" charset="0"/>
              </a:rPr>
              <a:t>.</a:t>
            </a:r>
            <a:endParaRPr lang="ru-RU"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31388848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2800" b="1" dirty="0" smtClean="0">
                <a:latin typeface="Times New Roman" pitchFamily="18" charset="0"/>
                <a:cs typeface="Times New Roman" pitchFamily="18" charset="0"/>
              </a:rPr>
              <a:t>Графический </a:t>
            </a:r>
            <a:r>
              <a:rPr lang="ru-RU" sz="2800" b="1" dirty="0">
                <a:latin typeface="Times New Roman" pitchFamily="18" charset="0"/>
                <a:cs typeface="Times New Roman" pitchFamily="18" charset="0"/>
              </a:rPr>
              <a:t>диктант по наглядной </a:t>
            </a:r>
            <a:r>
              <a:rPr lang="ru-RU" sz="2800" b="1" dirty="0" smtClean="0">
                <a:latin typeface="Times New Roman" pitchFamily="18" charset="0"/>
                <a:cs typeface="Times New Roman" pitchFamily="18" charset="0"/>
              </a:rPr>
              <a:t>схеме</a:t>
            </a:r>
            <a:endParaRPr lang="ru-RU" sz="2800" b="1" dirty="0">
              <a:latin typeface="Times New Roman" pitchFamily="18" charset="0"/>
              <a:cs typeface="Times New Roman" pitchFamily="18" charset="0"/>
            </a:endParaRPr>
          </a:p>
        </p:txBody>
      </p:sp>
      <p:sp>
        <p:nvSpPr>
          <p:cNvPr id="3" name="Объект 2"/>
          <p:cNvSpPr>
            <a:spLocks noGrp="1"/>
          </p:cNvSpPr>
          <p:nvPr>
            <p:ph idx="1"/>
          </p:nvPr>
        </p:nvSpPr>
        <p:spPr/>
        <p:txBody>
          <a:bodyPr/>
          <a:lstStyle/>
          <a:p>
            <a:pPr marL="0" indent="0">
              <a:buNone/>
            </a:pPr>
            <a:r>
              <a:rPr lang="ru-RU" sz="2800" dirty="0" smtClean="0">
                <a:latin typeface="Times New Roman" pitchFamily="18" charset="0"/>
                <a:cs typeface="Times New Roman" pitchFamily="18" charset="0"/>
              </a:rPr>
              <a:t>Детям </a:t>
            </a:r>
            <a:r>
              <a:rPr lang="ru-RU" sz="2800" dirty="0">
                <a:latin typeface="Times New Roman" pitchFamily="18" charset="0"/>
                <a:cs typeface="Times New Roman" pitchFamily="18" charset="0"/>
              </a:rPr>
              <a:t>дают графическую программу, по которой нужно нарисовать</a:t>
            </a:r>
            <a:r>
              <a:rPr lang="ru-RU" sz="2800" dirty="0" smtClean="0">
                <a:latin typeface="Times New Roman" pitchFamily="18" charset="0"/>
                <a:cs typeface="Times New Roman" pitchFamily="18" charset="0"/>
              </a:rPr>
              <a:t>. </a:t>
            </a:r>
            <a:r>
              <a:rPr lang="ru-RU" sz="2800" dirty="0">
                <a:latin typeface="Times New Roman" pitchFamily="18" charset="0"/>
                <a:cs typeface="Times New Roman" pitchFamily="18" charset="0"/>
              </a:rPr>
              <a:t>Цифрой обозначено количество </a:t>
            </a:r>
            <a:r>
              <a:rPr lang="ru-RU" sz="2800" dirty="0" smtClean="0">
                <a:latin typeface="Times New Roman" pitchFamily="18" charset="0"/>
                <a:cs typeface="Times New Roman" pitchFamily="18" charset="0"/>
              </a:rPr>
              <a:t>клеточек.  </a:t>
            </a:r>
            <a:endParaRPr lang="ru-RU" sz="2800" dirty="0">
              <a:latin typeface="Times New Roman" pitchFamily="18" charset="0"/>
              <a:cs typeface="Times New Roman" pitchFamily="18" charset="0"/>
            </a:endParaRPr>
          </a:p>
          <a:p>
            <a:endParaRPr lang="ru-RU" dirty="0">
              <a:latin typeface="Times New Roman" pitchFamily="18" charset="0"/>
              <a:cs typeface="Times New Roman" pitchFamily="18" charset="0"/>
            </a:endParaRPr>
          </a:p>
          <a:p>
            <a:endParaRPr lang="ru-RU" dirty="0"/>
          </a:p>
        </p:txBody>
      </p:sp>
    </p:spTree>
    <p:extLst>
      <p:ext uri="{BB962C8B-B14F-4D97-AF65-F5344CB8AC3E}">
        <p14:creationId xmlns:p14="http://schemas.microsoft.com/office/powerpoint/2010/main" xmlns="" val="25324528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346050"/>
          </a:xfrm>
        </p:spPr>
        <p:txBody>
          <a:bodyPr/>
          <a:lstStyle/>
          <a:p>
            <a:r>
              <a:rPr lang="ru-RU" sz="2800" b="1" dirty="0" smtClean="0">
                <a:latin typeface="Times New Roman" pitchFamily="18" charset="0"/>
                <a:cs typeface="Times New Roman" pitchFamily="18" charset="0"/>
              </a:rPr>
              <a:t>Графический </a:t>
            </a:r>
            <a:r>
              <a:rPr lang="ru-RU" sz="2800" b="1" dirty="0">
                <a:latin typeface="Times New Roman" pitchFamily="18" charset="0"/>
                <a:cs typeface="Times New Roman" pitchFamily="18" charset="0"/>
              </a:rPr>
              <a:t>диктант – </a:t>
            </a:r>
            <a:r>
              <a:rPr lang="ru-RU" sz="2800" b="1" dirty="0" smtClean="0">
                <a:latin typeface="Times New Roman" pitchFamily="18" charset="0"/>
                <a:cs typeface="Times New Roman" pitchFamily="18" charset="0"/>
              </a:rPr>
              <a:t>тест</a:t>
            </a:r>
            <a:endParaRPr lang="ru-RU" sz="2800" b="1" dirty="0">
              <a:latin typeface="Times New Roman" pitchFamily="18" charset="0"/>
              <a:cs typeface="Times New Roman" pitchFamily="18" charset="0"/>
            </a:endParaRPr>
          </a:p>
        </p:txBody>
      </p:sp>
      <p:sp>
        <p:nvSpPr>
          <p:cNvPr id="3" name="Объект 2"/>
          <p:cNvSpPr>
            <a:spLocks noGrp="1"/>
          </p:cNvSpPr>
          <p:nvPr>
            <p:ph idx="1"/>
          </p:nvPr>
        </p:nvSpPr>
        <p:spPr>
          <a:xfrm>
            <a:off x="107504" y="620688"/>
            <a:ext cx="8928992" cy="6120680"/>
          </a:xfrm>
        </p:spPr>
        <p:txBody>
          <a:bodyPr/>
          <a:lstStyle/>
          <a:p>
            <a:pPr marL="0" indent="0">
              <a:buNone/>
            </a:pPr>
            <a:r>
              <a:rPr lang="ru-RU" sz="1400" b="1" u="sng" dirty="0" smtClean="0">
                <a:latin typeface="Times New Roman" pitchFamily="18" charset="0"/>
                <a:cs typeface="Times New Roman" pitchFamily="18" charset="0"/>
              </a:rPr>
              <a:t>Цель</a:t>
            </a:r>
            <a:r>
              <a:rPr lang="ru-RU" sz="1400" dirty="0">
                <a:latin typeface="Times New Roman" pitchFamily="18" charset="0"/>
                <a:cs typeface="Times New Roman" pitchFamily="18" charset="0"/>
              </a:rPr>
              <a:t>: изучение уровня </a:t>
            </a:r>
            <a:r>
              <a:rPr lang="ru-RU" sz="1400" dirty="0" err="1">
                <a:latin typeface="Times New Roman" pitchFamily="18" charset="0"/>
                <a:cs typeface="Times New Roman" pitchFamily="18" charset="0"/>
              </a:rPr>
              <a:t>сформированности</a:t>
            </a:r>
            <a:r>
              <a:rPr lang="ru-RU" sz="1400" dirty="0">
                <a:latin typeface="Times New Roman" pitchFamily="18" charset="0"/>
                <a:cs typeface="Times New Roman" pitchFamily="18" charset="0"/>
              </a:rPr>
              <a:t> умения выделять и отображать в речи существенные ориентиры действия, а также умения передать (сообщить) их партнёру.  </a:t>
            </a:r>
            <a:r>
              <a:rPr lang="ru-RU" sz="1400" dirty="0" smtClean="0">
                <a:latin typeface="Times New Roman" pitchFamily="18" charset="0"/>
                <a:cs typeface="Times New Roman" pitchFamily="18" charset="0"/>
              </a:rPr>
              <a:t>                                                                                       </a:t>
            </a:r>
            <a:r>
              <a:rPr lang="ru-RU" sz="1400" b="1" u="sng" dirty="0" smtClean="0">
                <a:latin typeface="Times New Roman" pitchFamily="18" charset="0"/>
                <a:cs typeface="Times New Roman" pitchFamily="18" charset="0"/>
              </a:rPr>
              <a:t>Описание</a:t>
            </a:r>
            <a:r>
              <a:rPr lang="ru-RU" sz="1400" dirty="0">
                <a:latin typeface="Times New Roman" pitchFamily="18" charset="0"/>
                <a:cs typeface="Times New Roman" pitchFamily="18" charset="0"/>
              </a:rPr>
              <a:t>: двоих детей усаживают друг напротив друга за стол, перегороженный экраном (ширмой), одному даётся образец графического диктанта на карточке, другому - лист бумаги в клетку, на котором надо изобразить рисунок под диктовку. Первый ребёнок диктует, второй - действует по его инструкции. Ему разрешается задавать любые вопросы, но нельзя смотреть на рисунок. После выполнения задания дети меняются ролями, изображая новый рисунок того же уровня сложности. Для тренировки вначале детям разрешается ознакомиться с материалами и изобразить один рисунок по образцу.                                         </a:t>
            </a:r>
            <a:r>
              <a:rPr lang="ru-RU" sz="1400" dirty="0" smtClean="0">
                <a:latin typeface="Times New Roman" pitchFamily="18" charset="0"/>
                <a:cs typeface="Times New Roman" pitchFamily="18" charset="0"/>
              </a:rPr>
              <a:t>                                             </a:t>
            </a:r>
            <a:r>
              <a:rPr lang="ru-RU" sz="1400" b="1" u="sng" dirty="0">
                <a:latin typeface="Times New Roman" pitchFamily="18" charset="0"/>
                <a:cs typeface="Times New Roman" pitchFamily="18" charset="0"/>
              </a:rPr>
              <a:t>Инструкция</a:t>
            </a:r>
            <a:r>
              <a:rPr lang="ru-RU" sz="1400" u="sng" dirty="0">
                <a:latin typeface="Times New Roman" pitchFamily="18" charset="0"/>
                <a:cs typeface="Times New Roman" pitchFamily="18" charset="0"/>
              </a:rPr>
              <a:t>:</a:t>
            </a:r>
            <a:r>
              <a:rPr lang="ru-RU" sz="1400" dirty="0">
                <a:latin typeface="Times New Roman" pitchFamily="18" charset="0"/>
                <a:cs typeface="Times New Roman" pitchFamily="18" charset="0"/>
              </a:rPr>
              <a:t> «Сейчас мы будем выполнять графический диктант. Но делать это мы будем не как обычно, а вдвоём, под диктовку друг друга. Для этого один из Вас получит карточку с образцом рисунка, а другой - лист бумаги в клетку. Один будет диктовать, как изображен рисунок, второй - выполнять его инструкции. Можно задавать любые вопросы, но смотреть на рисунок нельзя. Сначала диктует один, потом вы поменяетесь ролями, диктовать будет другой». Критерии оценивания:  продуктивность совместной деятельности оценивается по сходству рисунков с образцами; способность строить понятные для партнёра высказывания, учитывающие, что он знает и видит, а что нет; в данном случае достаточно точно, последовательно и полно указать ориентиры действия по изображению рисунка; умение задавать вопросы, чтобы с их помощью получить необходимые сведения от партнёра по деятельности; способы взаимного контроля по ходу выполнения деятельности и взаимопомощи; эмоциональное отношение к совместной деятельности: позитивное (работают с удовольствием и интересом), нейтральное (взаимодействуют друг с другом в силу необходимости), негативное.                                                                 </a:t>
            </a:r>
            <a:endParaRPr lang="ru-RU" sz="1400" dirty="0" smtClean="0">
              <a:latin typeface="Times New Roman" pitchFamily="18" charset="0"/>
              <a:cs typeface="Times New Roman" pitchFamily="18" charset="0"/>
            </a:endParaRPr>
          </a:p>
          <a:p>
            <a:pPr marL="0" indent="0">
              <a:buNone/>
            </a:pPr>
            <a:r>
              <a:rPr lang="ru-RU" sz="1400" b="1" u="sng" dirty="0" smtClean="0">
                <a:latin typeface="Times New Roman" pitchFamily="18" charset="0"/>
                <a:cs typeface="Times New Roman" pitchFamily="18" charset="0"/>
              </a:rPr>
              <a:t>Показатели </a:t>
            </a:r>
            <a:r>
              <a:rPr lang="ru-RU" sz="1400" b="1" u="sng" dirty="0">
                <a:latin typeface="Times New Roman" pitchFamily="18" charset="0"/>
                <a:cs typeface="Times New Roman" pitchFamily="18" charset="0"/>
              </a:rPr>
              <a:t>уровня выполнения задания:                                                                                      </a:t>
            </a:r>
            <a:endParaRPr lang="ru-RU" sz="1400" b="1" u="sng" dirty="0" smtClean="0">
              <a:latin typeface="Times New Roman" pitchFamily="18" charset="0"/>
              <a:cs typeface="Times New Roman" pitchFamily="18" charset="0"/>
            </a:endParaRPr>
          </a:p>
          <a:p>
            <a:pPr marL="0" indent="0">
              <a:buNone/>
            </a:pPr>
            <a:r>
              <a:rPr lang="ru-RU" sz="1400" i="1" dirty="0" smtClean="0">
                <a:latin typeface="Times New Roman" pitchFamily="18" charset="0"/>
                <a:cs typeface="Times New Roman" pitchFamily="18" charset="0"/>
              </a:rPr>
              <a:t>низкий </a:t>
            </a:r>
            <a:r>
              <a:rPr lang="ru-RU" sz="1400" i="1" dirty="0">
                <a:latin typeface="Times New Roman" pitchFamily="18" charset="0"/>
                <a:cs typeface="Times New Roman" pitchFamily="18" charset="0"/>
              </a:rPr>
              <a:t>уровень </a:t>
            </a:r>
            <a:r>
              <a:rPr lang="ru-RU" sz="1400" dirty="0">
                <a:latin typeface="Times New Roman" pitchFamily="18" charset="0"/>
                <a:cs typeface="Times New Roman" pitchFamily="18" charset="0"/>
              </a:rPr>
              <a:t>- рисунки не построены или не похожи на образцы; указания формулируются неправильно; вопросы не по существу или формулируются непонятно для партнёра;                                                                                                                                   </a:t>
            </a:r>
            <a:endParaRPr lang="ru-RU" sz="1400" dirty="0" smtClean="0">
              <a:latin typeface="Times New Roman" pitchFamily="18" charset="0"/>
              <a:cs typeface="Times New Roman" pitchFamily="18" charset="0"/>
            </a:endParaRPr>
          </a:p>
          <a:p>
            <a:pPr marL="0" indent="0">
              <a:buNone/>
            </a:pPr>
            <a:r>
              <a:rPr lang="ru-RU" sz="1400" i="1" dirty="0" smtClean="0">
                <a:latin typeface="Times New Roman" pitchFamily="18" charset="0"/>
                <a:cs typeface="Times New Roman" pitchFamily="18" charset="0"/>
              </a:rPr>
              <a:t>средний </a:t>
            </a:r>
            <a:r>
              <a:rPr lang="ru-RU" sz="1400" i="1" dirty="0">
                <a:latin typeface="Times New Roman" pitchFamily="18" charset="0"/>
                <a:cs typeface="Times New Roman" pitchFamily="18" charset="0"/>
              </a:rPr>
              <a:t>уровень </a:t>
            </a:r>
            <a:r>
              <a:rPr lang="ru-RU" sz="1400" dirty="0">
                <a:latin typeface="Times New Roman" pitchFamily="18" charset="0"/>
                <a:cs typeface="Times New Roman" pitchFamily="18" charset="0"/>
              </a:rPr>
              <a:t>- имеется хотя бы частичное сходство рисунков с образцами; указания отражают часть необходимых ориентиров; вопросы и ответы позволяют получить недостающую информацию; частичное взаимопонимание;                                                                                                                         </a:t>
            </a:r>
            <a:r>
              <a:rPr lang="ru-RU" sz="1400" dirty="0" smtClean="0">
                <a:latin typeface="Times New Roman" pitchFamily="18" charset="0"/>
                <a:cs typeface="Times New Roman" pitchFamily="18" charset="0"/>
              </a:rPr>
              <a:t>                                                                                 </a:t>
            </a:r>
            <a:r>
              <a:rPr lang="ru-RU" sz="1400" i="1" dirty="0">
                <a:latin typeface="Times New Roman" pitchFamily="18" charset="0"/>
                <a:cs typeface="Times New Roman" pitchFamily="18" charset="0"/>
              </a:rPr>
              <a:t>высокий уровень </a:t>
            </a:r>
            <a:r>
              <a:rPr lang="ru-RU" sz="1400" dirty="0">
                <a:latin typeface="Times New Roman" pitchFamily="18" charset="0"/>
                <a:cs typeface="Times New Roman" pitchFamily="18" charset="0"/>
              </a:rPr>
              <a:t>- рисунки соответствуют образцам; в процессе активного диалога  дети достигают взаимопонимания и обмениваются необходимой и достаточной информацией для построения рисунков; доброжелательно следят за реализацией принятого замысла и соблюдением правил. </a:t>
            </a:r>
          </a:p>
        </p:txBody>
      </p:sp>
    </p:spTree>
    <p:extLst>
      <p:ext uri="{BB962C8B-B14F-4D97-AF65-F5344CB8AC3E}">
        <p14:creationId xmlns:p14="http://schemas.microsoft.com/office/powerpoint/2010/main" xmlns="" val="32160766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1026" name="Picture 2" descr="C:\Users\Учитель\Pictures\20190829_100908.jpg"/>
          <p:cNvPicPr>
            <a:picLocks noGrp="1" noChangeAspect="1" noChangeArrowheads="1"/>
          </p:cNvPicPr>
          <p:nvPr>
            <p:ph idx="1"/>
          </p:nvPr>
        </p:nvPicPr>
        <p:blipFill>
          <a:blip r:embed="rId3" cstate="print">
            <a:extLst>
              <a:ext uri="{28A0092B-C50C-407E-A947-70E740481C1C}">
                <a14:useLocalDpi xmlns:a14="http://schemas.microsoft.com/office/drawing/2010/main" xmlns="" val="0"/>
              </a:ext>
            </a:extLst>
          </a:blip>
          <a:srcRect/>
          <a:stretch>
            <a:fillRect/>
          </a:stretch>
        </p:blipFill>
        <p:spPr bwMode="auto">
          <a:xfrm>
            <a:off x="179513" y="188641"/>
            <a:ext cx="4680520" cy="3240360"/>
          </a:xfrm>
          <a:prstGeom prst="rect">
            <a:avLst/>
          </a:prstGeom>
          <a:noFill/>
          <a:extLst>
            <a:ext uri="{909E8E84-426E-40DD-AFC4-6F175D3DCCD1}">
              <a14:hiddenFill xmlns:a14="http://schemas.microsoft.com/office/drawing/2010/main" xmlns="">
                <a:solidFill>
                  <a:srgbClr val="FFFFFF"/>
                </a:solidFill>
              </a14:hiddenFill>
            </a:ext>
          </a:extLst>
        </p:spPr>
      </p:pic>
      <p:pic>
        <p:nvPicPr>
          <p:cNvPr id="1027" name="Picture 3" descr="C:\Users\Учитель\Pictures\20190829_101338.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860032" y="188640"/>
            <a:ext cx="4032448" cy="3960440"/>
          </a:xfrm>
          <a:prstGeom prst="rect">
            <a:avLst/>
          </a:prstGeom>
          <a:noFill/>
          <a:extLst>
            <a:ext uri="{909E8E84-426E-40DD-AFC4-6F175D3DCCD1}">
              <a14:hiddenFill xmlns:a14="http://schemas.microsoft.com/office/drawing/2010/main" xmlns="">
                <a:solidFill>
                  <a:srgbClr val="FFFFFF"/>
                </a:solidFill>
              </a14:hiddenFill>
            </a:ext>
          </a:extLst>
        </p:spPr>
      </p:pic>
      <p:pic>
        <p:nvPicPr>
          <p:cNvPr id="3" name="Picture 2" descr="C:\Users\Учитель\Pictures\20191021_095521.jp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179512" y="3429000"/>
            <a:ext cx="4752528" cy="3168352"/>
          </a:xfrm>
          <a:prstGeom prst="rect">
            <a:avLst/>
          </a:prstGeom>
          <a:noFill/>
          <a:extLst>
            <a:ext uri="{909E8E84-426E-40DD-AFC4-6F175D3DCCD1}">
              <a14:hiddenFill xmlns:a14="http://schemas.microsoft.com/office/drawing/2010/main" xmlns="">
                <a:solidFill>
                  <a:srgbClr val="FFFFFF"/>
                </a:solidFill>
              </a14:hiddenFill>
            </a:ext>
          </a:extLst>
        </p:spPr>
      </p:pic>
      <p:pic>
        <p:nvPicPr>
          <p:cNvPr id="4" name="Picture 2" descr="C:\Users\Учитель\Documents\20191105_102907.jpg"/>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4932040" y="3717032"/>
            <a:ext cx="3960440" cy="288032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671640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1026" name="Picture 2" descr="C:\Users\Учитель\Pictures\28.01.2020\20200128_130735.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79512" y="188640"/>
            <a:ext cx="8784976" cy="648072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9846934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2050" name="Picture 2" descr="C:\Users\Учитель\Pictures\28.01.2020\20200128_084445.jpg"/>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179512" y="188640"/>
            <a:ext cx="8784976" cy="655272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1065419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074" name="Picture 2" descr="C:\Users\Учитель\Pictures\28.01.2020\20200128_130637.jpg"/>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251520" y="260648"/>
            <a:ext cx="8640960" cy="633670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883353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1026" name="Picture 2" descr="C:\Users\Наташа - ПК\Pictures\29.01.2020\20200129_172135.jpg"/>
          <p:cNvPicPr>
            <a:picLocks noGrp="1" noChangeAspect="1" noChangeArrowheads="1"/>
          </p:cNvPicPr>
          <p:nvPr>
            <p:ph idx="1"/>
          </p:nvPr>
        </p:nvPicPr>
        <p:blipFill>
          <a:blip r:embed="rId2" cstate="print"/>
          <a:srcRect/>
          <a:stretch>
            <a:fillRect/>
          </a:stretch>
        </p:blipFill>
        <p:spPr bwMode="auto">
          <a:xfrm rot="5400000">
            <a:off x="1367643" y="-927485"/>
            <a:ext cx="6408712" cy="8784977"/>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2800" b="1" dirty="0">
                <a:latin typeface="Times New Roman" pitchFamily="18" charset="0"/>
                <a:cs typeface="Times New Roman" pitchFamily="18" charset="0"/>
              </a:rPr>
              <a:t>Пространственные представления</a:t>
            </a:r>
            <a:endParaRPr lang="ru-RU" sz="2800" dirty="0">
              <a:latin typeface="Times New Roman" pitchFamily="18" charset="0"/>
              <a:cs typeface="Times New Roman" pitchFamily="18" charset="0"/>
            </a:endParaRPr>
          </a:p>
        </p:txBody>
      </p:sp>
      <p:sp>
        <p:nvSpPr>
          <p:cNvPr id="3" name="Объект 2"/>
          <p:cNvSpPr>
            <a:spLocks noGrp="1"/>
          </p:cNvSpPr>
          <p:nvPr>
            <p:ph idx="1"/>
          </p:nvPr>
        </p:nvSpPr>
        <p:spPr/>
        <p:txBody>
          <a:bodyPr/>
          <a:lstStyle/>
          <a:p>
            <a:pPr marL="0" indent="0">
              <a:buNone/>
            </a:pPr>
            <a:r>
              <a:rPr lang="ru-RU" sz="2800" dirty="0" smtClean="0">
                <a:latin typeface="Times New Roman" pitchFamily="18" charset="0"/>
                <a:cs typeface="Times New Roman" pitchFamily="18" charset="0"/>
              </a:rPr>
              <a:t>это </a:t>
            </a:r>
            <a:r>
              <a:rPr lang="ru-RU" sz="2800" dirty="0">
                <a:latin typeface="Times New Roman" pitchFamily="18" charset="0"/>
                <a:cs typeface="Times New Roman" pitchFamily="18" charset="0"/>
              </a:rPr>
              <a:t>представления о пространственных и пространственно-временных свойствах и отношениях: величине, форме, относительно расположения объектов…</a:t>
            </a:r>
          </a:p>
          <a:p>
            <a:endParaRPr lang="ru-RU" dirty="0"/>
          </a:p>
        </p:txBody>
      </p:sp>
    </p:spTree>
    <p:extLst>
      <p:ext uri="{BB962C8B-B14F-4D97-AF65-F5344CB8AC3E}">
        <p14:creationId xmlns:p14="http://schemas.microsoft.com/office/powerpoint/2010/main" xmlns="" val="16486597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2800" b="1" dirty="0">
                <a:latin typeface="Times New Roman" pitchFamily="18" charset="0"/>
                <a:cs typeface="Times New Roman" pitchFamily="18" charset="0"/>
              </a:rPr>
              <a:t>Пространственные представления </a:t>
            </a:r>
            <a:r>
              <a:rPr lang="ru-RU" sz="2800" b="1" dirty="0" smtClean="0">
                <a:latin typeface="Times New Roman" pitchFamily="18" charset="0"/>
                <a:cs typeface="Times New Roman" pitchFamily="18" charset="0"/>
              </a:rPr>
              <a:t>связаны                   </a:t>
            </a:r>
            <a:r>
              <a:rPr lang="ru-RU" sz="2800" b="1" dirty="0">
                <a:latin typeface="Times New Roman" pitchFamily="18" charset="0"/>
                <a:cs typeface="Times New Roman" pitchFamily="18" charset="0"/>
              </a:rPr>
              <a:t>с функциями</a:t>
            </a:r>
          </a:p>
        </p:txBody>
      </p:sp>
      <p:sp>
        <p:nvSpPr>
          <p:cNvPr id="3" name="Объект 2"/>
          <p:cNvSpPr>
            <a:spLocks noGrp="1"/>
          </p:cNvSpPr>
          <p:nvPr>
            <p:ph idx="1"/>
          </p:nvPr>
        </p:nvSpPr>
        <p:spPr/>
        <p:txBody>
          <a:bodyPr/>
          <a:lstStyle/>
          <a:p>
            <a:pPr marL="0" indent="0">
              <a:buNone/>
            </a:pPr>
            <a:r>
              <a:rPr lang="ru-RU" sz="2400" b="1" u="sng" dirty="0" smtClean="0">
                <a:latin typeface="Times New Roman" pitchFamily="18" charset="0"/>
                <a:cs typeface="Times New Roman" pitchFamily="18" charset="0"/>
              </a:rPr>
              <a:t>височно-теменно-затылочной </a:t>
            </a:r>
            <a:r>
              <a:rPr lang="ru-RU" sz="2400" b="1" u="sng" dirty="0">
                <a:latin typeface="Times New Roman" pitchFamily="18" charset="0"/>
                <a:cs typeface="Times New Roman" pitchFamily="18" charset="0"/>
              </a:rPr>
              <a:t>области коры головного мозга (зоны ТПО</a:t>
            </a:r>
            <a:r>
              <a:rPr lang="ru-RU" sz="2400" dirty="0">
                <a:latin typeface="Times New Roman" pitchFamily="18" charset="0"/>
                <a:cs typeface="Times New Roman" pitchFamily="18" charset="0"/>
              </a:rPr>
              <a:t>), являющейся областью перекрытия отделов мозга по переработке информации зрительной, слуховой и тактильной модальности. Эти зоны играют основную роль в обеспечении сложных симультанных (пространственных) синтезов, объединяя работу нескольких анализаторов. </a:t>
            </a:r>
          </a:p>
        </p:txBody>
      </p:sp>
    </p:spTree>
    <p:extLst>
      <p:ext uri="{BB962C8B-B14F-4D97-AF65-F5344CB8AC3E}">
        <p14:creationId xmlns:p14="http://schemas.microsoft.com/office/powerpoint/2010/main" xmlns="" val="31275506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2800" b="1" dirty="0">
                <a:latin typeface="Times New Roman" pitchFamily="18" charset="0"/>
                <a:cs typeface="Times New Roman" pitchFamily="18" charset="0"/>
              </a:rPr>
              <a:t>Ориентировка в пространстве</a:t>
            </a:r>
          </a:p>
        </p:txBody>
      </p:sp>
      <p:sp>
        <p:nvSpPr>
          <p:cNvPr id="3" name="Объект 2"/>
          <p:cNvSpPr>
            <a:spLocks noGrp="1"/>
          </p:cNvSpPr>
          <p:nvPr>
            <p:ph idx="1"/>
          </p:nvPr>
        </p:nvSpPr>
        <p:spPr/>
        <p:txBody>
          <a:bodyPr/>
          <a:lstStyle/>
          <a:p>
            <a:pPr marL="0" indent="0">
              <a:buNone/>
            </a:pPr>
            <a:r>
              <a:rPr lang="ru-RU" sz="2400" dirty="0" smtClean="0">
                <a:latin typeface="Times New Roman" pitchFamily="18" charset="0"/>
                <a:cs typeface="Times New Roman" pitchFamily="18" charset="0"/>
              </a:rPr>
              <a:t>сложная </a:t>
            </a:r>
            <a:r>
              <a:rPr lang="ru-RU" sz="2400" dirty="0">
                <a:latin typeface="Times New Roman" pitchFamily="18" charset="0"/>
                <a:cs typeface="Times New Roman" pitchFamily="18" charset="0"/>
              </a:rPr>
              <a:t>деятельность, в которой участвуют как правое, </a:t>
            </a:r>
            <a:r>
              <a:rPr lang="ru-RU" sz="2400" dirty="0" smtClean="0">
                <a:latin typeface="Times New Roman" pitchFamily="18" charset="0"/>
                <a:cs typeface="Times New Roman" pitchFamily="18" charset="0"/>
              </a:rPr>
              <a:t>                так </a:t>
            </a:r>
            <a:r>
              <a:rPr lang="ru-RU" sz="2400" dirty="0">
                <a:latin typeface="Times New Roman" pitchFamily="18" charset="0"/>
                <a:cs typeface="Times New Roman" pitchFamily="18" charset="0"/>
              </a:rPr>
              <a:t>и левое полушарие. </a:t>
            </a:r>
            <a:endParaRPr lang="ru-RU" sz="2400" dirty="0" smtClean="0">
              <a:latin typeface="Times New Roman" pitchFamily="18" charset="0"/>
              <a:cs typeface="Times New Roman" pitchFamily="18" charset="0"/>
            </a:endParaRPr>
          </a:p>
          <a:p>
            <a:pPr marL="0" indent="0">
              <a:buNone/>
            </a:pPr>
            <a:r>
              <a:rPr lang="ru-RU" sz="2400" dirty="0" smtClean="0">
                <a:latin typeface="Times New Roman" pitchFamily="18" charset="0"/>
                <a:cs typeface="Times New Roman" pitchFamily="18" charset="0"/>
              </a:rPr>
              <a:t>Базисные</a:t>
            </a:r>
            <a:r>
              <a:rPr lang="ru-RU" sz="2400" dirty="0">
                <a:latin typeface="Times New Roman" pitchFamily="18" charset="0"/>
                <a:cs typeface="Times New Roman" pitchFamily="18" charset="0"/>
              </a:rPr>
              <a:t>, рано формирующиеся функции связаны по преимуществу с работой </a:t>
            </a:r>
            <a:r>
              <a:rPr lang="ru-RU" sz="2400" b="1" u="sng" dirty="0">
                <a:latin typeface="Times New Roman" pitchFamily="18" charset="0"/>
                <a:cs typeface="Times New Roman" pitchFamily="18" charset="0"/>
              </a:rPr>
              <a:t>правого полушария</a:t>
            </a:r>
            <a:r>
              <a:rPr lang="ru-RU" sz="2400" dirty="0">
                <a:latin typeface="Times New Roman" pitchFamily="18" charset="0"/>
                <a:cs typeface="Times New Roman" pitchFamily="18" charset="0"/>
              </a:rPr>
              <a:t>: от него зависят зрительно-моторные координации, возможность соотнесения движений с вертикальной и горизонтальной координатами, объединение в одно целое и запоминание  взаиморасположения частей, процессы пространственного </a:t>
            </a:r>
            <a:r>
              <a:rPr lang="ru-RU" sz="2400" dirty="0" err="1">
                <a:latin typeface="Times New Roman" pitchFamily="18" charset="0"/>
                <a:cs typeface="Times New Roman" pitchFamily="18" charset="0"/>
              </a:rPr>
              <a:t>гнозиса</a:t>
            </a:r>
            <a:r>
              <a:rPr lang="ru-RU" sz="2400" dirty="0">
                <a:latin typeface="Times New Roman" pitchFamily="18" charset="0"/>
                <a:cs typeface="Times New Roman" pitchFamily="18" charset="0"/>
              </a:rPr>
              <a:t> и </a:t>
            </a:r>
            <a:r>
              <a:rPr lang="ru-RU" sz="2400" dirty="0" err="1">
                <a:latin typeface="Times New Roman" pitchFamily="18" charset="0"/>
                <a:cs typeface="Times New Roman" pitchFamily="18" charset="0"/>
              </a:rPr>
              <a:t>праксиса</a:t>
            </a:r>
            <a:r>
              <a:rPr lang="ru-RU" sz="2400" dirty="0">
                <a:latin typeface="Times New Roman" pitchFamily="18" charset="0"/>
                <a:cs typeface="Times New Roman" pitchFamily="18" charset="0"/>
              </a:rPr>
              <a:t>, не связанные с речевой системой. </a:t>
            </a:r>
          </a:p>
          <a:p>
            <a:pPr marL="0" indent="0">
              <a:buNone/>
            </a:pPr>
            <a:r>
              <a:rPr lang="ru-RU" sz="2400" b="1" u="sng" dirty="0">
                <a:latin typeface="Times New Roman" pitchFamily="18" charset="0"/>
                <a:cs typeface="Times New Roman" pitchFamily="18" charset="0"/>
              </a:rPr>
              <a:t>Левое полушарие</a:t>
            </a:r>
            <a:r>
              <a:rPr lang="ru-RU" sz="2400" b="1" dirty="0">
                <a:latin typeface="Times New Roman" pitchFamily="18" charset="0"/>
                <a:cs typeface="Times New Roman" pitchFamily="18" charset="0"/>
              </a:rPr>
              <a:t> </a:t>
            </a:r>
            <a:r>
              <a:rPr lang="ru-RU" sz="2400" dirty="0">
                <a:latin typeface="Times New Roman" pitchFamily="18" charset="0"/>
                <a:cs typeface="Times New Roman" pitchFamily="18" charset="0"/>
              </a:rPr>
              <a:t>«решает» задачи, которые связаны  с тонким анализом и речевым опосредствованием. </a:t>
            </a:r>
          </a:p>
          <a:p>
            <a:endParaRPr lang="ru-RU"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5057516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850106"/>
          </a:xfrm>
        </p:spPr>
        <p:txBody>
          <a:bodyPr/>
          <a:lstStyle/>
          <a:p>
            <a:r>
              <a:rPr lang="ru-RU" sz="2800" b="1" dirty="0">
                <a:latin typeface="Times New Roman" pitchFamily="18" charset="0"/>
                <a:cs typeface="Times New Roman" pitchFamily="18" charset="0"/>
              </a:rPr>
              <a:t>В структуре пространственных </a:t>
            </a:r>
            <a:r>
              <a:rPr lang="ru-RU" sz="2800" b="1" dirty="0" smtClean="0">
                <a:latin typeface="Times New Roman" pitchFamily="18" charset="0"/>
                <a:cs typeface="Times New Roman" pitchFamily="18" charset="0"/>
              </a:rPr>
              <a:t>представлений                            </a:t>
            </a:r>
            <a:r>
              <a:rPr lang="ru-RU" sz="2800" b="1" dirty="0">
                <a:latin typeface="Times New Roman" pitchFamily="18" charset="0"/>
                <a:cs typeface="Times New Roman" pitchFamily="18" charset="0"/>
              </a:rPr>
              <a:t>А. В. Семенович выделяет </a:t>
            </a:r>
            <a:r>
              <a:rPr lang="ru-RU" sz="2800" b="1" dirty="0" smtClean="0">
                <a:latin typeface="Times New Roman" pitchFamily="18" charset="0"/>
                <a:cs typeface="Times New Roman" pitchFamily="18" charset="0"/>
              </a:rPr>
              <a:t>4 </a:t>
            </a:r>
            <a:r>
              <a:rPr lang="ru-RU" sz="2800" b="1" dirty="0">
                <a:latin typeface="Times New Roman" pitchFamily="18" charset="0"/>
                <a:cs typeface="Times New Roman" pitchFamily="18" charset="0"/>
              </a:rPr>
              <a:t>основных </a:t>
            </a:r>
            <a:r>
              <a:rPr lang="ru-RU" sz="2800" b="1" dirty="0" smtClean="0">
                <a:latin typeface="Times New Roman" pitchFamily="18" charset="0"/>
                <a:cs typeface="Times New Roman" pitchFamily="18" charset="0"/>
              </a:rPr>
              <a:t>уровня </a:t>
            </a:r>
            <a:endParaRPr lang="ru-RU" sz="2800" b="1" dirty="0">
              <a:latin typeface="Times New Roman" pitchFamily="18" charset="0"/>
              <a:cs typeface="Times New Roman" pitchFamily="18" charset="0"/>
            </a:endParaRPr>
          </a:p>
        </p:txBody>
      </p:sp>
      <p:sp>
        <p:nvSpPr>
          <p:cNvPr id="3" name="Объект 2"/>
          <p:cNvSpPr>
            <a:spLocks noGrp="1"/>
          </p:cNvSpPr>
          <p:nvPr>
            <p:ph idx="1"/>
          </p:nvPr>
        </p:nvSpPr>
        <p:spPr>
          <a:xfrm>
            <a:off x="251520" y="1412776"/>
            <a:ext cx="8712968" cy="4713387"/>
          </a:xfrm>
        </p:spPr>
        <p:txBody>
          <a:bodyPr/>
          <a:lstStyle/>
          <a:p>
            <a:pPr marL="0" indent="0">
              <a:buNone/>
            </a:pPr>
            <a:r>
              <a:rPr lang="ru-RU" sz="2400" b="1" dirty="0" smtClean="0">
                <a:latin typeface="Times New Roman" pitchFamily="18" charset="0"/>
                <a:cs typeface="Times New Roman" pitchFamily="18" charset="0"/>
              </a:rPr>
              <a:t>1 </a:t>
            </a:r>
            <a:r>
              <a:rPr lang="ru-RU" sz="2400" b="1" dirty="0">
                <a:latin typeface="Times New Roman" pitchFamily="18" charset="0"/>
                <a:cs typeface="Times New Roman" pitchFamily="18" charset="0"/>
              </a:rPr>
              <a:t>уровень</a:t>
            </a:r>
            <a:r>
              <a:rPr lang="ru-RU" sz="2400" dirty="0">
                <a:latin typeface="Times New Roman" pitchFamily="18" charset="0"/>
                <a:cs typeface="Times New Roman" pitchFamily="18" charset="0"/>
              </a:rPr>
              <a:t> (от 0 до 3 лет) – уровень пространственных представлений о собственном теле.</a:t>
            </a:r>
          </a:p>
          <a:p>
            <a:pPr marL="0" indent="0">
              <a:buNone/>
            </a:pPr>
            <a:r>
              <a:rPr lang="ru-RU" sz="2400" b="1" dirty="0">
                <a:latin typeface="Times New Roman" pitchFamily="18" charset="0"/>
                <a:cs typeface="Times New Roman" pitchFamily="18" charset="0"/>
              </a:rPr>
              <a:t>2 уровень</a:t>
            </a:r>
            <a:r>
              <a:rPr lang="ru-RU" sz="2400" dirty="0">
                <a:latin typeface="Times New Roman" pitchFamily="18" charset="0"/>
                <a:cs typeface="Times New Roman" pitchFamily="18" charset="0"/>
              </a:rPr>
              <a:t> (3 - 4 года) – формирование пространственных представлений о взаимоотношении  внешних объектов и тела.</a:t>
            </a:r>
          </a:p>
          <a:p>
            <a:pPr marL="0" indent="0">
              <a:buNone/>
            </a:pPr>
            <a:r>
              <a:rPr lang="ru-RU" sz="2400" b="1" dirty="0">
                <a:latin typeface="Times New Roman" pitchFamily="18" charset="0"/>
                <a:cs typeface="Times New Roman" pitchFamily="18" charset="0"/>
              </a:rPr>
              <a:t>3 уровень</a:t>
            </a:r>
            <a:r>
              <a:rPr lang="ru-RU" sz="2400" dirty="0">
                <a:latin typeface="Times New Roman" pitchFamily="18" charset="0"/>
                <a:cs typeface="Times New Roman" pitchFamily="18" charset="0"/>
              </a:rPr>
              <a:t> (5 - 7 лет) – вербализация пространственных представлений.</a:t>
            </a:r>
          </a:p>
          <a:p>
            <a:pPr marL="0" indent="0">
              <a:buNone/>
            </a:pPr>
            <a:r>
              <a:rPr lang="ru-RU" sz="2400" dirty="0">
                <a:latin typeface="Times New Roman" pitchFamily="18" charset="0"/>
                <a:cs typeface="Times New Roman" pitchFamily="18" charset="0"/>
              </a:rPr>
              <a:t>На </a:t>
            </a:r>
            <a:r>
              <a:rPr lang="ru-RU" sz="2400" b="1" dirty="0">
                <a:latin typeface="Times New Roman" pitchFamily="18" charset="0"/>
                <a:cs typeface="Times New Roman" pitchFamily="18" charset="0"/>
              </a:rPr>
              <a:t>4 уровне</a:t>
            </a:r>
            <a:r>
              <a:rPr lang="ru-RU" sz="2400" dirty="0">
                <a:latin typeface="Times New Roman" pitchFamily="18" charset="0"/>
                <a:cs typeface="Times New Roman" pitchFamily="18" charset="0"/>
              </a:rPr>
              <a:t> (с 7 лет) развиваются лингвистические представления о пространстве языка.  Этот уровень является наиболее сложным и поздно формирующимся (в период школьного обучения). </a:t>
            </a:r>
            <a:r>
              <a:rPr lang="ru-RU" sz="2400" dirty="0" smtClean="0">
                <a:latin typeface="Times New Roman" pitchFamily="18" charset="0"/>
                <a:cs typeface="Times New Roman" pitchFamily="18" charset="0"/>
              </a:rPr>
              <a:t> </a:t>
            </a:r>
            <a:endParaRPr lang="ru-RU" sz="2400" dirty="0">
              <a:latin typeface="Times New Roman" pitchFamily="18" charset="0"/>
              <a:cs typeface="Times New Roman" pitchFamily="18" charset="0"/>
            </a:endParaRPr>
          </a:p>
          <a:p>
            <a:endParaRPr lang="ru-RU" sz="1400" dirty="0"/>
          </a:p>
        </p:txBody>
      </p:sp>
    </p:spTree>
    <p:extLst>
      <p:ext uri="{BB962C8B-B14F-4D97-AF65-F5344CB8AC3E}">
        <p14:creationId xmlns:p14="http://schemas.microsoft.com/office/powerpoint/2010/main" xmlns="" val="37771887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476672"/>
            <a:ext cx="8229600" cy="940966"/>
          </a:xfrm>
        </p:spPr>
        <p:txBody>
          <a:bodyPr/>
          <a:lstStyle/>
          <a:p>
            <a:r>
              <a:rPr lang="ru-RU" sz="2800" b="1" dirty="0">
                <a:latin typeface="Times New Roman" pitchFamily="18" charset="0"/>
                <a:cs typeface="Times New Roman" pitchFamily="18" charset="0"/>
              </a:rPr>
              <a:t>Становление пространственных ориентировок связано с </a:t>
            </a:r>
            <a:r>
              <a:rPr lang="ru-RU" sz="2800" b="1" dirty="0" smtClean="0">
                <a:latin typeface="Times New Roman" pitchFamily="18" charset="0"/>
                <a:cs typeface="Times New Roman" pitchFamily="18" charset="0"/>
              </a:rPr>
              <a:t>формированием </a:t>
            </a:r>
            <a:r>
              <a:rPr lang="ru-RU" sz="2800" b="1" dirty="0">
                <a:latin typeface="Times New Roman" pitchFamily="18" charset="0"/>
                <a:cs typeface="Times New Roman" pitchFamily="18" charset="0"/>
              </a:rPr>
              <a:t>у дошкольников и младших школьников следующих основных видов </a:t>
            </a:r>
            <a:r>
              <a:rPr lang="ru-RU" sz="2800" b="1" dirty="0" smtClean="0">
                <a:latin typeface="Times New Roman" pitchFamily="18" charset="0"/>
                <a:cs typeface="Times New Roman" pitchFamily="18" charset="0"/>
              </a:rPr>
              <a:t>ориентировок </a:t>
            </a:r>
            <a:endParaRPr lang="ru-RU" sz="2800" b="1" dirty="0">
              <a:latin typeface="Times New Roman" pitchFamily="18" charset="0"/>
              <a:cs typeface="Times New Roman" pitchFamily="18" charset="0"/>
            </a:endParaRPr>
          </a:p>
        </p:txBody>
      </p:sp>
      <p:sp>
        <p:nvSpPr>
          <p:cNvPr id="3" name="Объект 2"/>
          <p:cNvSpPr>
            <a:spLocks noGrp="1"/>
          </p:cNvSpPr>
          <p:nvPr>
            <p:ph idx="1"/>
          </p:nvPr>
        </p:nvSpPr>
        <p:spPr>
          <a:xfrm>
            <a:off x="457200" y="2204864"/>
            <a:ext cx="8229600" cy="3921299"/>
          </a:xfrm>
        </p:spPr>
        <p:txBody>
          <a:bodyPr/>
          <a:lstStyle/>
          <a:p>
            <a:pPr lvl="0"/>
            <a:r>
              <a:rPr lang="ru-RU" sz="2400" dirty="0" smtClean="0">
                <a:latin typeface="Times New Roman" pitchFamily="18" charset="0"/>
                <a:cs typeface="Times New Roman" pitchFamily="18" charset="0"/>
              </a:rPr>
              <a:t>Ориентировка </a:t>
            </a:r>
            <a:r>
              <a:rPr lang="ru-RU" sz="2400" dirty="0">
                <a:latin typeface="Times New Roman" pitchFamily="18" charset="0"/>
                <a:cs typeface="Times New Roman" pitchFamily="18" charset="0"/>
              </a:rPr>
              <a:t>в схеме собственного тела, дифференциация его правых и левых частей.</a:t>
            </a:r>
          </a:p>
          <a:p>
            <a:pPr lvl="0"/>
            <a:r>
              <a:rPr lang="ru-RU" sz="2400" dirty="0">
                <a:latin typeface="Times New Roman" pitchFamily="18" charset="0"/>
                <a:cs typeface="Times New Roman" pitchFamily="18" charset="0"/>
              </a:rPr>
              <a:t>Ориентировка в окружающем пространстве улицы.</a:t>
            </a:r>
          </a:p>
          <a:p>
            <a:pPr lvl="0"/>
            <a:r>
              <a:rPr lang="ru-RU" sz="2400" dirty="0">
                <a:latin typeface="Times New Roman" pitchFamily="18" charset="0"/>
                <a:cs typeface="Times New Roman" pitchFamily="18" charset="0"/>
              </a:rPr>
              <a:t>Ориентировка в малом пространстве комнаты.</a:t>
            </a:r>
          </a:p>
          <a:p>
            <a:pPr lvl="0"/>
            <a:r>
              <a:rPr lang="ru-RU" sz="2400" dirty="0">
                <a:latin typeface="Times New Roman" pitchFamily="18" charset="0"/>
                <a:cs typeface="Times New Roman" pitchFamily="18" charset="0"/>
              </a:rPr>
              <a:t>Ориентировка на плоскости разлинованного листа.</a:t>
            </a:r>
          </a:p>
          <a:p>
            <a:r>
              <a:rPr lang="ru-RU" sz="2400" dirty="0">
                <a:latin typeface="Times New Roman" pitchFamily="18" charset="0"/>
                <a:cs typeface="Times New Roman" pitchFamily="18" charset="0"/>
              </a:rPr>
              <a:t>Уточнение понимания и употребления предложных конструкций для обозначения пространственных </a:t>
            </a:r>
            <a:r>
              <a:rPr lang="ru-RU" sz="2400" dirty="0" smtClean="0">
                <a:latin typeface="Times New Roman" pitchFamily="18" charset="0"/>
                <a:cs typeface="Times New Roman" pitchFamily="18" charset="0"/>
              </a:rPr>
              <a:t>отношений. </a:t>
            </a:r>
            <a:endParaRPr lang="ru-RU"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26262675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260648"/>
            <a:ext cx="8229600" cy="1143000"/>
          </a:xfrm>
        </p:spPr>
        <p:txBody>
          <a:bodyPr/>
          <a:lstStyle/>
          <a:p>
            <a:r>
              <a:rPr lang="ru-RU" sz="2800" b="1" dirty="0">
                <a:latin typeface="Times New Roman" pitchFamily="18" charset="0"/>
                <a:cs typeface="Times New Roman" pitchFamily="18" charset="0"/>
              </a:rPr>
              <a:t>Развитие зрительно-пространственных функций</a:t>
            </a:r>
            <a:br>
              <a:rPr lang="ru-RU" sz="2800" b="1" dirty="0">
                <a:latin typeface="Times New Roman" pitchFamily="18" charset="0"/>
                <a:cs typeface="Times New Roman" pitchFamily="18" charset="0"/>
              </a:rPr>
            </a:br>
            <a:endParaRPr lang="ru-RU" sz="2800" b="1" dirty="0">
              <a:latin typeface="Times New Roman" pitchFamily="18" charset="0"/>
              <a:cs typeface="Times New Roman" pitchFamily="18" charset="0"/>
            </a:endParaRPr>
          </a:p>
        </p:txBody>
      </p:sp>
      <p:sp>
        <p:nvSpPr>
          <p:cNvPr id="3" name="Объект 2"/>
          <p:cNvSpPr>
            <a:spLocks noGrp="1"/>
          </p:cNvSpPr>
          <p:nvPr>
            <p:ph idx="1"/>
          </p:nvPr>
        </p:nvSpPr>
        <p:spPr/>
        <p:txBody>
          <a:bodyPr/>
          <a:lstStyle/>
          <a:p>
            <a:pPr lvl="0"/>
            <a:r>
              <a:rPr lang="ru-RU" sz="2400" dirty="0" smtClean="0">
                <a:latin typeface="Times New Roman" pitchFamily="18" charset="0"/>
                <a:cs typeface="Times New Roman" pitchFamily="18" charset="0"/>
              </a:rPr>
              <a:t>Уточнение </a:t>
            </a:r>
            <a:r>
              <a:rPr lang="ru-RU" sz="2400" dirty="0">
                <a:latin typeface="Times New Roman" pitchFamily="18" charset="0"/>
                <a:cs typeface="Times New Roman" pitchFamily="18" charset="0"/>
              </a:rPr>
              <a:t>представлений детей о схеме собственного тела.</a:t>
            </a:r>
          </a:p>
          <a:p>
            <a:pPr lvl="0"/>
            <a:r>
              <a:rPr lang="ru-RU" sz="2400" dirty="0">
                <a:latin typeface="Times New Roman" pitchFamily="18" charset="0"/>
                <a:cs typeface="Times New Roman" pitchFamily="18" charset="0"/>
              </a:rPr>
              <a:t>Развитие ориентировки в окружающем пространстве.</a:t>
            </a:r>
          </a:p>
          <a:p>
            <a:pPr lvl="0"/>
            <a:r>
              <a:rPr lang="ru-RU" sz="2400" dirty="0">
                <a:latin typeface="Times New Roman" pitchFamily="18" charset="0"/>
                <a:cs typeface="Times New Roman" pitchFamily="18" charset="0"/>
              </a:rPr>
              <a:t>Развитие ориентировки на плоскости листа.</a:t>
            </a:r>
          </a:p>
          <a:p>
            <a:pPr lvl="0"/>
            <a:r>
              <a:rPr lang="ru-RU" sz="2400" dirty="0">
                <a:latin typeface="Times New Roman" pitchFamily="18" charset="0"/>
                <a:cs typeface="Times New Roman" pitchFamily="18" charset="0"/>
              </a:rPr>
              <a:t>Развитие ориентировки в пространственных признаках изображений и букв.</a:t>
            </a:r>
          </a:p>
          <a:p>
            <a:endParaRPr lang="ru-RU" sz="2000" dirty="0"/>
          </a:p>
        </p:txBody>
      </p:sp>
    </p:spTree>
    <p:extLst>
      <p:ext uri="{BB962C8B-B14F-4D97-AF65-F5344CB8AC3E}">
        <p14:creationId xmlns:p14="http://schemas.microsoft.com/office/powerpoint/2010/main" xmlns="" val="16358605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2800" b="1" dirty="0">
                <a:latin typeface="Times New Roman" pitchFamily="18" charset="0"/>
                <a:cs typeface="Times New Roman" pitchFamily="18" charset="0"/>
              </a:rPr>
              <a:t>Развитие зрительно-моторной координац</a:t>
            </a:r>
            <a:r>
              <a:rPr lang="ru-RU" sz="2400" b="1" dirty="0">
                <a:latin typeface="Times New Roman" pitchFamily="18" charset="0"/>
                <a:cs typeface="Times New Roman" pitchFamily="18" charset="0"/>
              </a:rPr>
              <a:t>ии</a:t>
            </a:r>
            <a:r>
              <a:rPr lang="ru-RU" dirty="0"/>
              <a:t/>
            </a:r>
            <a:br>
              <a:rPr lang="ru-RU" dirty="0"/>
            </a:br>
            <a:endParaRPr lang="ru-RU" dirty="0"/>
          </a:p>
        </p:txBody>
      </p:sp>
      <p:sp>
        <p:nvSpPr>
          <p:cNvPr id="3" name="Объект 2"/>
          <p:cNvSpPr>
            <a:spLocks noGrp="1"/>
          </p:cNvSpPr>
          <p:nvPr>
            <p:ph idx="1"/>
          </p:nvPr>
        </p:nvSpPr>
        <p:spPr/>
        <p:txBody>
          <a:bodyPr/>
          <a:lstStyle/>
          <a:p>
            <a:pPr lvl="0"/>
            <a:r>
              <a:rPr lang="ru-RU" sz="2400" dirty="0" smtClean="0">
                <a:latin typeface="Times New Roman" pitchFamily="18" charset="0"/>
                <a:cs typeface="Times New Roman" pitchFamily="18" charset="0"/>
              </a:rPr>
              <a:t>Выработка </a:t>
            </a:r>
            <a:r>
              <a:rPr lang="ru-RU" sz="2400" dirty="0">
                <a:latin typeface="Times New Roman" pitchFamily="18" charset="0"/>
                <a:cs typeface="Times New Roman" pitchFamily="18" charset="0"/>
              </a:rPr>
              <a:t>совместных движений взора и руки в направлениях сверху вниз, слева направо, против часовой стрелки.</a:t>
            </a:r>
          </a:p>
          <a:p>
            <a:pPr lvl="0"/>
            <a:r>
              <a:rPr lang="ru-RU" sz="2400" dirty="0">
                <a:latin typeface="Times New Roman" pitchFamily="18" charset="0"/>
                <a:cs typeface="Times New Roman" pitchFamily="18" charset="0"/>
              </a:rPr>
              <a:t>Формирование умения «удерживать» строку при письме.</a:t>
            </a:r>
          </a:p>
          <a:p>
            <a:pPr lvl="0"/>
            <a:r>
              <a:rPr lang="ru-RU" sz="2400" dirty="0">
                <a:latin typeface="Times New Roman" pitchFamily="18" charset="0"/>
                <a:cs typeface="Times New Roman" pitchFamily="18" charset="0"/>
              </a:rPr>
              <a:t>Формирование устойчивого стереотипа написания буквы.</a:t>
            </a:r>
          </a:p>
          <a:p>
            <a:endParaRPr lang="ru-RU" sz="1800" dirty="0"/>
          </a:p>
        </p:txBody>
      </p:sp>
    </p:spTree>
    <p:extLst>
      <p:ext uri="{BB962C8B-B14F-4D97-AF65-F5344CB8AC3E}">
        <p14:creationId xmlns:p14="http://schemas.microsoft.com/office/powerpoint/2010/main" xmlns="" val="449944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260648"/>
            <a:ext cx="8229600" cy="1143000"/>
          </a:xfrm>
        </p:spPr>
        <p:txBody>
          <a:bodyPr/>
          <a:lstStyle/>
          <a:p>
            <a:r>
              <a:rPr lang="ru-RU" sz="2800" b="1" dirty="0">
                <a:latin typeface="Times New Roman" pitchFamily="18" charset="0"/>
                <a:cs typeface="Times New Roman" pitchFamily="18" charset="0"/>
              </a:rPr>
              <a:t>Графические диктанты рекомендуется выполнять следующим </a:t>
            </a:r>
            <a:r>
              <a:rPr lang="ru-RU" sz="2800" b="1" dirty="0" smtClean="0">
                <a:latin typeface="Times New Roman" pitchFamily="18" charset="0"/>
                <a:cs typeface="Times New Roman" pitchFamily="18" charset="0"/>
              </a:rPr>
              <a:t>образом </a:t>
            </a:r>
            <a:r>
              <a:rPr lang="ru-RU" sz="2400" b="1" dirty="0">
                <a:latin typeface="Times New Roman" pitchFamily="18" charset="0"/>
                <a:cs typeface="Times New Roman" pitchFamily="18" charset="0"/>
              </a:rPr>
              <a:t/>
            </a:r>
            <a:br>
              <a:rPr lang="ru-RU" sz="2400" b="1" dirty="0">
                <a:latin typeface="Times New Roman" pitchFamily="18" charset="0"/>
                <a:cs typeface="Times New Roman" pitchFamily="18" charset="0"/>
              </a:rPr>
            </a:br>
            <a:endParaRPr lang="ru-RU" sz="2400" b="1" dirty="0">
              <a:latin typeface="Times New Roman" pitchFamily="18" charset="0"/>
              <a:cs typeface="Times New Roman" pitchFamily="18" charset="0"/>
            </a:endParaRPr>
          </a:p>
        </p:txBody>
      </p:sp>
      <p:sp>
        <p:nvSpPr>
          <p:cNvPr id="3" name="Объект 2"/>
          <p:cNvSpPr>
            <a:spLocks noGrp="1"/>
          </p:cNvSpPr>
          <p:nvPr>
            <p:ph idx="1"/>
          </p:nvPr>
        </p:nvSpPr>
        <p:spPr>
          <a:xfrm>
            <a:off x="251520" y="1124744"/>
            <a:ext cx="8640960" cy="5001419"/>
          </a:xfrm>
        </p:spPr>
        <p:txBody>
          <a:bodyPr/>
          <a:lstStyle/>
          <a:p>
            <a:pPr marL="0" indent="0">
              <a:buNone/>
            </a:pPr>
            <a:r>
              <a:rPr lang="ru-RU" sz="2400" dirty="0" smtClean="0">
                <a:latin typeface="Times New Roman" pitchFamily="18" charset="0"/>
                <a:cs typeface="Times New Roman" pitchFamily="18" charset="0"/>
              </a:rPr>
              <a:t>- </a:t>
            </a:r>
            <a:r>
              <a:rPr lang="ru-RU" sz="2400" dirty="0">
                <a:latin typeface="Times New Roman" pitchFamily="18" charset="0"/>
                <a:cs typeface="Times New Roman" pitchFamily="18" charset="0"/>
              </a:rPr>
              <a:t>сначала ребёнок выполняет инструкцию правой рукой, а затем - левой;</a:t>
            </a:r>
          </a:p>
          <a:p>
            <a:pPr marL="0" indent="0">
              <a:buNone/>
            </a:pPr>
            <a:r>
              <a:rPr lang="ru-RU" sz="2400" dirty="0">
                <a:latin typeface="Times New Roman" pitchFamily="18" charset="0"/>
                <a:cs typeface="Times New Roman" pitchFamily="18" charset="0"/>
              </a:rPr>
              <a:t>- ребёнок рисует в направлении, противоположном тому, которое называет логопед. Этот приём может быть предложен как игра «Непослушный ученик».</a:t>
            </a:r>
          </a:p>
          <a:p>
            <a:pPr marL="0" indent="0">
              <a:buNone/>
            </a:pPr>
            <a:r>
              <a:rPr lang="ru-RU" sz="2400" dirty="0">
                <a:latin typeface="Times New Roman" pitchFamily="18" charset="0"/>
                <a:cs typeface="Times New Roman" pitchFamily="18" charset="0"/>
              </a:rPr>
              <a:t>- после того как освоено выполнение графических диктантов одной рукой, переходят к их двуручному написанию: сначала обе руки двигаются по инструкции, затем обе руки – в сторону, противоположную той, которая указана в инструкции; после этого правая рука – по инструкции, а левая – в противоположную сторону и наоборот;</a:t>
            </a:r>
          </a:p>
          <a:p>
            <a:pPr marL="0" indent="0">
              <a:buNone/>
            </a:pPr>
            <a:r>
              <a:rPr lang="ru-RU" sz="2400" dirty="0">
                <a:latin typeface="Times New Roman" pitchFamily="18" charset="0"/>
                <a:cs typeface="Times New Roman" pitchFamily="18" charset="0"/>
              </a:rPr>
              <a:t>- по команде взрослого дети рисуют часть направлений в соответствии с инструкцией, а другая часть в противоположном направлении; затем – снова в заданном направлении.</a:t>
            </a:r>
          </a:p>
          <a:p>
            <a:endParaRPr lang="ru-RU" sz="1400" dirty="0"/>
          </a:p>
        </p:txBody>
      </p:sp>
    </p:spTree>
    <p:extLst>
      <p:ext uri="{BB962C8B-B14F-4D97-AF65-F5344CB8AC3E}">
        <p14:creationId xmlns:p14="http://schemas.microsoft.com/office/powerpoint/2010/main" xmlns="" val="3592000834"/>
      </p:ext>
    </p:extLst>
  </p:cSld>
  <p:clrMapOvr>
    <a:masterClrMapping/>
  </p:clrMapOvr>
</p:sld>
</file>

<file path=ppt/theme/theme1.xml><?xml version="1.0" encoding="utf-8"?>
<a:theme xmlns:a="http://schemas.openxmlformats.org/drawingml/2006/main" name="кубики">
  <a:themeElements>
    <a:clrScheme name="">
      <a:dk1>
        <a:srgbClr val="000000"/>
      </a:dk1>
      <a:lt1>
        <a:srgbClr val="FF99CC"/>
      </a:lt1>
      <a:dk2>
        <a:srgbClr val="1C1C1C"/>
      </a:dk2>
      <a:lt2>
        <a:srgbClr val="4D4D4D"/>
      </a:lt2>
      <a:accent1>
        <a:srgbClr val="0099FF"/>
      </a:accent1>
      <a:accent2>
        <a:srgbClr val="FF99CC"/>
      </a:accent2>
      <a:accent3>
        <a:srgbClr val="FFCAE2"/>
      </a:accent3>
      <a:accent4>
        <a:srgbClr val="000000"/>
      </a:accent4>
      <a:accent5>
        <a:srgbClr val="AACAFF"/>
      </a:accent5>
      <a:accent6>
        <a:srgbClr val="E78AB9"/>
      </a:accent6>
      <a:hlink>
        <a:srgbClr val="9933FF"/>
      </a:hlink>
      <a:folHlink>
        <a:srgbClr val="44C63A"/>
      </a:folHlink>
    </a:clrScheme>
    <a:fontScheme name="master">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master 1">
        <a:dk1>
          <a:srgbClr val="C0C0C0"/>
        </a:dk1>
        <a:lt1>
          <a:srgbClr val="FFFFFF"/>
        </a:lt1>
        <a:dk2>
          <a:srgbClr val="000099"/>
        </a:dk2>
        <a:lt2>
          <a:srgbClr val="CCECFF"/>
        </a:lt2>
        <a:accent1>
          <a:srgbClr val="FF3399"/>
        </a:accent1>
        <a:accent2>
          <a:srgbClr val="99CCFF"/>
        </a:accent2>
        <a:accent3>
          <a:srgbClr val="AAAACA"/>
        </a:accent3>
        <a:accent4>
          <a:srgbClr val="DADADA"/>
        </a:accent4>
        <a:accent5>
          <a:srgbClr val="FFADCA"/>
        </a:accent5>
        <a:accent6>
          <a:srgbClr val="8AB9E7"/>
        </a:accent6>
        <a:hlink>
          <a:srgbClr val="FF5050"/>
        </a:hlink>
        <a:folHlink>
          <a:srgbClr val="FFFF99"/>
        </a:folHlink>
      </a:clrScheme>
      <a:clrMap bg1="dk2" tx1="lt1" bg2="dk1" tx2="lt2" accent1="accent1" accent2="accent2" accent3="accent3" accent4="accent4" accent5="accent5" accent6="accent6" hlink="hlink" folHlink="folHlink"/>
    </a:extraClrScheme>
    <a:extraClrScheme>
      <a:clrScheme name="master 2">
        <a:dk1>
          <a:srgbClr val="000000"/>
        </a:dk1>
        <a:lt1>
          <a:srgbClr val="99CCFF"/>
        </a:lt1>
        <a:dk2>
          <a:srgbClr val="1C1C1C"/>
        </a:dk2>
        <a:lt2>
          <a:srgbClr val="4D4D4D"/>
        </a:lt2>
        <a:accent1>
          <a:srgbClr val="CC0066"/>
        </a:accent1>
        <a:accent2>
          <a:srgbClr val="3366FF"/>
        </a:accent2>
        <a:accent3>
          <a:srgbClr val="CAE2FF"/>
        </a:accent3>
        <a:accent4>
          <a:srgbClr val="000000"/>
        </a:accent4>
        <a:accent5>
          <a:srgbClr val="E2AAB8"/>
        </a:accent5>
        <a:accent6>
          <a:srgbClr val="2D5CE7"/>
        </a:accent6>
        <a:hlink>
          <a:srgbClr val="FF0000"/>
        </a:hlink>
        <a:folHlink>
          <a:srgbClr val="FFFF00"/>
        </a:folHlink>
      </a:clrScheme>
      <a:clrMap bg1="lt1" tx1="dk1" bg2="lt2" tx2="dk2" accent1="accent1" accent2="accent2" accent3="accent3" accent4="accent4" accent5="accent5" accent6="accent6" hlink="hlink" folHlink="folHlink"/>
    </a:extraClrScheme>
    <a:extraClrScheme>
      <a:clrScheme name="master 3">
        <a:dk1>
          <a:srgbClr val="C0C0C0"/>
        </a:dk1>
        <a:lt1>
          <a:srgbClr val="FFFFFF"/>
        </a:lt1>
        <a:dk2>
          <a:srgbClr val="800000"/>
        </a:dk2>
        <a:lt2>
          <a:srgbClr val="FFCC99"/>
        </a:lt2>
        <a:accent1>
          <a:srgbClr val="FF9900"/>
        </a:accent1>
        <a:accent2>
          <a:srgbClr val="CC0000"/>
        </a:accent2>
        <a:accent3>
          <a:srgbClr val="C0AAAA"/>
        </a:accent3>
        <a:accent4>
          <a:srgbClr val="DADADA"/>
        </a:accent4>
        <a:accent5>
          <a:srgbClr val="FFCAAA"/>
        </a:accent5>
        <a:accent6>
          <a:srgbClr val="B90000"/>
        </a:accent6>
        <a:hlink>
          <a:srgbClr val="FF33CC"/>
        </a:hlink>
        <a:folHlink>
          <a:srgbClr val="FFCC00"/>
        </a:folHlink>
      </a:clrScheme>
      <a:clrMap bg1="dk2" tx1="lt1" bg2="dk1" tx2="lt2" accent1="accent1" accent2="accent2" accent3="accent3" accent4="accent4" accent5="accent5" accent6="accent6" hlink="hlink" folHlink="folHlink"/>
    </a:extraClrScheme>
    <a:extraClrScheme>
      <a:clrScheme name="master 4">
        <a:dk1>
          <a:srgbClr val="000000"/>
        </a:dk1>
        <a:lt1>
          <a:srgbClr val="FF9966"/>
        </a:lt1>
        <a:dk2>
          <a:srgbClr val="1C1C1C"/>
        </a:dk2>
        <a:lt2>
          <a:srgbClr val="4D4D4D"/>
        </a:lt2>
        <a:accent1>
          <a:srgbClr val="FF0000"/>
        </a:accent1>
        <a:accent2>
          <a:srgbClr val="FF6699"/>
        </a:accent2>
        <a:accent3>
          <a:srgbClr val="FFCAB8"/>
        </a:accent3>
        <a:accent4>
          <a:srgbClr val="000000"/>
        </a:accent4>
        <a:accent5>
          <a:srgbClr val="FFAAAA"/>
        </a:accent5>
        <a:accent6>
          <a:srgbClr val="E75C8A"/>
        </a:accent6>
        <a:hlink>
          <a:srgbClr val="CC00CC"/>
        </a:hlink>
        <a:folHlink>
          <a:srgbClr val="FFCC00"/>
        </a:folHlink>
      </a:clrScheme>
      <a:clrMap bg1="lt1" tx1="dk1" bg2="lt2" tx2="dk2" accent1="accent1" accent2="accent2" accent3="accent3" accent4="accent4" accent5="accent5" accent6="accent6" hlink="hlink" folHlink="folHlink"/>
    </a:extraClrScheme>
    <a:extraClrScheme>
      <a:clrScheme name="master 5">
        <a:dk1>
          <a:srgbClr val="C0C0C0"/>
        </a:dk1>
        <a:lt1>
          <a:srgbClr val="FFFFFF"/>
        </a:lt1>
        <a:dk2>
          <a:srgbClr val="008000"/>
        </a:dk2>
        <a:lt2>
          <a:srgbClr val="CCECFF"/>
        </a:lt2>
        <a:accent1>
          <a:srgbClr val="0066FF"/>
        </a:accent1>
        <a:accent2>
          <a:srgbClr val="00FF00"/>
        </a:accent2>
        <a:accent3>
          <a:srgbClr val="AAC0AA"/>
        </a:accent3>
        <a:accent4>
          <a:srgbClr val="DADADA"/>
        </a:accent4>
        <a:accent5>
          <a:srgbClr val="AAB8FF"/>
        </a:accent5>
        <a:accent6>
          <a:srgbClr val="00E700"/>
        </a:accent6>
        <a:hlink>
          <a:srgbClr val="A29E00"/>
        </a:hlink>
        <a:folHlink>
          <a:srgbClr val="EA8B00"/>
        </a:folHlink>
      </a:clrScheme>
      <a:clrMap bg1="dk2" tx1="lt1" bg2="dk1" tx2="lt2" accent1="accent1" accent2="accent2" accent3="accent3" accent4="accent4" accent5="accent5" accent6="accent6" hlink="hlink" folHlink="folHlink"/>
    </a:extraClrScheme>
    <a:extraClrScheme>
      <a:clrScheme name="master 6">
        <a:dk1>
          <a:srgbClr val="000000"/>
        </a:dk1>
        <a:lt1>
          <a:srgbClr val="97E183"/>
        </a:lt1>
        <a:dk2>
          <a:srgbClr val="1C1C1C"/>
        </a:dk2>
        <a:lt2>
          <a:srgbClr val="4D4D4D"/>
        </a:lt2>
        <a:accent1>
          <a:srgbClr val="0066FF"/>
        </a:accent1>
        <a:accent2>
          <a:srgbClr val="99FF99"/>
        </a:accent2>
        <a:accent3>
          <a:srgbClr val="C9EEC1"/>
        </a:accent3>
        <a:accent4>
          <a:srgbClr val="000000"/>
        </a:accent4>
        <a:accent5>
          <a:srgbClr val="AAB8FF"/>
        </a:accent5>
        <a:accent6>
          <a:srgbClr val="8AE78A"/>
        </a:accent6>
        <a:hlink>
          <a:srgbClr val="CC9900"/>
        </a:hlink>
        <a:folHlink>
          <a:srgbClr val="FFCC66"/>
        </a:folHlink>
      </a:clrScheme>
      <a:clrMap bg1="lt1" tx1="dk1" bg2="lt2" tx2="dk2" accent1="accent1" accent2="accent2" accent3="accent3" accent4="accent4" accent5="accent5" accent6="accent6" hlink="hlink" folHlink="folHlink"/>
    </a:extraClrScheme>
    <a:extraClrScheme>
      <a:clrScheme name="master 7">
        <a:dk1>
          <a:srgbClr val="C0C0C0"/>
        </a:dk1>
        <a:lt1>
          <a:srgbClr val="FFFFFF"/>
        </a:lt1>
        <a:dk2>
          <a:srgbClr val="008080"/>
        </a:dk2>
        <a:lt2>
          <a:srgbClr val="CCECFF"/>
        </a:lt2>
        <a:accent1>
          <a:srgbClr val="29A329"/>
        </a:accent1>
        <a:accent2>
          <a:srgbClr val="00FFFF"/>
        </a:accent2>
        <a:accent3>
          <a:srgbClr val="AAC0C0"/>
        </a:accent3>
        <a:accent4>
          <a:srgbClr val="DADADA"/>
        </a:accent4>
        <a:accent5>
          <a:srgbClr val="ACCEAC"/>
        </a:accent5>
        <a:accent6>
          <a:srgbClr val="00E7E7"/>
        </a:accent6>
        <a:hlink>
          <a:srgbClr val="3B6AFF"/>
        </a:hlink>
        <a:folHlink>
          <a:srgbClr val="FF9900"/>
        </a:folHlink>
      </a:clrScheme>
      <a:clrMap bg1="dk2" tx1="lt1" bg2="dk1" tx2="lt2" accent1="accent1" accent2="accent2" accent3="accent3" accent4="accent4" accent5="accent5" accent6="accent6" hlink="hlink" folHlink="folHlink"/>
    </a:extraClrScheme>
    <a:extraClrScheme>
      <a:clrScheme name="master 8">
        <a:dk1>
          <a:srgbClr val="000000"/>
        </a:dk1>
        <a:lt1>
          <a:srgbClr val="64F0BE"/>
        </a:lt1>
        <a:dk2>
          <a:srgbClr val="1C1C1C"/>
        </a:dk2>
        <a:lt2>
          <a:srgbClr val="4D4D4D"/>
        </a:lt2>
        <a:accent1>
          <a:srgbClr val="008000"/>
        </a:accent1>
        <a:accent2>
          <a:srgbClr val="00FFFF"/>
        </a:accent2>
        <a:accent3>
          <a:srgbClr val="B8F6DB"/>
        </a:accent3>
        <a:accent4>
          <a:srgbClr val="000000"/>
        </a:accent4>
        <a:accent5>
          <a:srgbClr val="AAC0AA"/>
        </a:accent5>
        <a:accent6>
          <a:srgbClr val="00E7E7"/>
        </a:accent6>
        <a:hlink>
          <a:srgbClr val="3366FF"/>
        </a:hlink>
        <a:folHlink>
          <a:srgbClr val="FFCC66"/>
        </a:folHlink>
      </a:clrScheme>
      <a:clrMap bg1="lt1" tx1="dk1" bg2="lt2" tx2="dk2" accent1="accent1" accent2="accent2" accent3="accent3" accent4="accent4" accent5="accent5" accent6="accent6" hlink="hlink" folHlink="folHlink"/>
    </a:extraClrScheme>
    <a:extraClrScheme>
      <a:clrScheme name="master 9">
        <a:dk1>
          <a:srgbClr val="C0C0C0"/>
        </a:dk1>
        <a:lt1>
          <a:srgbClr val="FFFFFF"/>
        </a:lt1>
        <a:dk2>
          <a:srgbClr val="CC9900"/>
        </a:dk2>
        <a:lt2>
          <a:srgbClr val="FFFFCC"/>
        </a:lt2>
        <a:accent1>
          <a:srgbClr val="FF3300"/>
        </a:accent1>
        <a:accent2>
          <a:srgbClr val="FFCC66"/>
        </a:accent2>
        <a:accent3>
          <a:srgbClr val="E2CAAA"/>
        </a:accent3>
        <a:accent4>
          <a:srgbClr val="DADADA"/>
        </a:accent4>
        <a:accent5>
          <a:srgbClr val="FFADAA"/>
        </a:accent5>
        <a:accent6>
          <a:srgbClr val="E7B95C"/>
        </a:accent6>
        <a:hlink>
          <a:srgbClr val="008080"/>
        </a:hlink>
        <a:folHlink>
          <a:srgbClr val="3399FF"/>
        </a:folHlink>
      </a:clrScheme>
      <a:clrMap bg1="dk2" tx1="lt1" bg2="dk1" tx2="lt2" accent1="accent1" accent2="accent2" accent3="accent3" accent4="accent4" accent5="accent5" accent6="accent6" hlink="hlink" folHlink="folHlink"/>
    </a:extraClrScheme>
    <a:extraClrScheme>
      <a:clrScheme name="master 10">
        <a:dk1>
          <a:srgbClr val="000000"/>
        </a:dk1>
        <a:lt1>
          <a:srgbClr val="EFF274"/>
        </a:lt1>
        <a:dk2>
          <a:srgbClr val="1C1C1C"/>
        </a:dk2>
        <a:lt2>
          <a:srgbClr val="4D4D4D"/>
        </a:lt2>
        <a:accent1>
          <a:srgbClr val="9966FF"/>
        </a:accent1>
        <a:accent2>
          <a:srgbClr val="FFFFCC"/>
        </a:accent2>
        <a:accent3>
          <a:srgbClr val="F6F7BC"/>
        </a:accent3>
        <a:accent4>
          <a:srgbClr val="000000"/>
        </a:accent4>
        <a:accent5>
          <a:srgbClr val="CAB8FF"/>
        </a:accent5>
        <a:accent6>
          <a:srgbClr val="E7E7B9"/>
        </a:accent6>
        <a:hlink>
          <a:srgbClr val="6666FF"/>
        </a:hlink>
        <a:folHlink>
          <a:srgbClr val="99CCFF"/>
        </a:folHlink>
      </a:clrScheme>
      <a:clrMap bg1="lt1" tx1="dk1" bg2="lt2" tx2="dk2" accent1="accent1" accent2="accent2" accent3="accent3" accent4="accent4" accent5="accent5" accent6="accent6" hlink="hlink" folHlink="folHlink"/>
    </a:extraClrScheme>
    <a:extraClrScheme>
      <a:clrScheme name="master 11">
        <a:dk1>
          <a:srgbClr val="C0C0C0"/>
        </a:dk1>
        <a:lt1>
          <a:srgbClr val="FFFFFF"/>
        </a:lt1>
        <a:dk2>
          <a:srgbClr val="6600CC"/>
        </a:dk2>
        <a:lt2>
          <a:srgbClr val="CCCCFF"/>
        </a:lt2>
        <a:accent1>
          <a:srgbClr val="D60093"/>
        </a:accent1>
        <a:accent2>
          <a:srgbClr val="9999FF"/>
        </a:accent2>
        <a:accent3>
          <a:srgbClr val="B8AAE2"/>
        </a:accent3>
        <a:accent4>
          <a:srgbClr val="DADADA"/>
        </a:accent4>
        <a:accent5>
          <a:srgbClr val="E8AAC8"/>
        </a:accent5>
        <a:accent6>
          <a:srgbClr val="8A8AE7"/>
        </a:accent6>
        <a:hlink>
          <a:srgbClr val="008000"/>
        </a:hlink>
        <a:folHlink>
          <a:srgbClr val="FF9966"/>
        </a:folHlink>
      </a:clrScheme>
      <a:clrMap bg1="dk2" tx1="lt1" bg2="dk1" tx2="lt2" accent1="accent1" accent2="accent2" accent3="accent3" accent4="accent4" accent5="accent5" accent6="accent6" hlink="hlink" folHlink="folHlink"/>
    </a:extraClrScheme>
    <a:extraClrScheme>
      <a:clrScheme name="master 12">
        <a:dk1>
          <a:srgbClr val="000000"/>
        </a:dk1>
        <a:lt1>
          <a:srgbClr val="CC99FF"/>
        </a:lt1>
        <a:dk2>
          <a:srgbClr val="1C1C1C"/>
        </a:dk2>
        <a:lt2>
          <a:srgbClr val="4D4D4D"/>
        </a:lt2>
        <a:accent1>
          <a:srgbClr val="0066FF"/>
        </a:accent1>
        <a:accent2>
          <a:srgbClr val="CCCCFF"/>
        </a:accent2>
        <a:accent3>
          <a:srgbClr val="E2CAFF"/>
        </a:accent3>
        <a:accent4>
          <a:srgbClr val="000000"/>
        </a:accent4>
        <a:accent5>
          <a:srgbClr val="AAB8FF"/>
        </a:accent5>
        <a:accent6>
          <a:srgbClr val="B9B9E7"/>
        </a:accent6>
        <a:hlink>
          <a:srgbClr val="FF0066"/>
        </a:hlink>
        <a:folHlink>
          <a:srgbClr val="66CCFF"/>
        </a:folHlink>
      </a:clrScheme>
      <a:clrMap bg1="lt1" tx1="dk1" bg2="lt2" tx2="dk2" accent1="accent1" accent2="accent2" accent3="accent3" accent4="accent4" accent5="accent5" accent6="accent6" hlink="hlink" folHlink="folHlink"/>
    </a:extraClrScheme>
    <a:extraClrScheme>
      <a:clrScheme name="master 13">
        <a:dk1>
          <a:srgbClr val="C0C0C0"/>
        </a:dk1>
        <a:lt1>
          <a:srgbClr val="FFFFFF"/>
        </a:lt1>
        <a:dk2>
          <a:srgbClr val="CC0066"/>
        </a:dk2>
        <a:lt2>
          <a:srgbClr val="FFCCCC"/>
        </a:lt2>
        <a:accent1>
          <a:srgbClr val="993366"/>
        </a:accent1>
        <a:accent2>
          <a:srgbClr val="FF9999"/>
        </a:accent2>
        <a:accent3>
          <a:srgbClr val="E2AAB8"/>
        </a:accent3>
        <a:accent4>
          <a:srgbClr val="DADADA"/>
        </a:accent4>
        <a:accent5>
          <a:srgbClr val="CAADB8"/>
        </a:accent5>
        <a:accent6>
          <a:srgbClr val="E78A8A"/>
        </a:accent6>
        <a:hlink>
          <a:srgbClr val="009999"/>
        </a:hlink>
        <a:folHlink>
          <a:srgbClr val="FF9933"/>
        </a:folHlink>
      </a:clrScheme>
      <a:clrMap bg1="dk2" tx1="lt1" bg2="dk1" tx2="lt2" accent1="accent1" accent2="accent2" accent3="accent3" accent4="accent4" accent5="accent5" accent6="accent6" hlink="hlink" folHlink="folHlink"/>
    </a:extraClrScheme>
    <a:extraClrScheme>
      <a:clrScheme name="master 14">
        <a:dk1>
          <a:srgbClr val="000000"/>
        </a:dk1>
        <a:lt1>
          <a:srgbClr val="FF99CC"/>
        </a:lt1>
        <a:dk2>
          <a:srgbClr val="1C1C1C"/>
        </a:dk2>
        <a:lt2>
          <a:srgbClr val="4D4D4D"/>
        </a:lt2>
        <a:accent1>
          <a:srgbClr val="FF0000"/>
        </a:accent1>
        <a:accent2>
          <a:srgbClr val="FF99CC"/>
        </a:accent2>
        <a:accent3>
          <a:srgbClr val="FFCAE2"/>
        </a:accent3>
        <a:accent4>
          <a:srgbClr val="000000"/>
        </a:accent4>
        <a:accent5>
          <a:srgbClr val="FFAAAA"/>
        </a:accent5>
        <a:accent6>
          <a:srgbClr val="E78AB9"/>
        </a:accent6>
        <a:hlink>
          <a:srgbClr val="9933FF"/>
        </a:hlink>
        <a:folHlink>
          <a:srgbClr val="44C63A"/>
        </a:folHlink>
      </a:clrScheme>
      <a:clrMap bg1="lt1" tx1="dk1" bg2="lt2" tx2="dk2" accent1="accent1" accent2="accent2" accent3="accent3" accent4="accent4" accent5="accent5" accent6="accent6" hlink="hlink" folHlink="folHlink"/>
    </a:extraClrScheme>
    <a:extraClrScheme>
      <a:clrScheme name="master 15">
        <a:dk1>
          <a:srgbClr val="C0C0C0"/>
        </a:dk1>
        <a:lt1>
          <a:srgbClr val="FFFFFF"/>
        </a:lt1>
        <a:dk2>
          <a:srgbClr val="000000"/>
        </a:dk2>
        <a:lt2>
          <a:srgbClr val="DDDDDD"/>
        </a:lt2>
        <a:accent1>
          <a:srgbClr val="4D4D4D"/>
        </a:accent1>
        <a:accent2>
          <a:srgbClr val="C0C0C0"/>
        </a:accent2>
        <a:accent3>
          <a:srgbClr val="AAAAAA"/>
        </a:accent3>
        <a:accent4>
          <a:srgbClr val="DADADA"/>
        </a:accent4>
        <a:accent5>
          <a:srgbClr val="B2B2B2"/>
        </a:accent5>
        <a:accent6>
          <a:srgbClr val="AEAEAE"/>
        </a:accent6>
        <a:hlink>
          <a:srgbClr val="777777"/>
        </a:hlink>
        <a:folHlink>
          <a:srgbClr val="FFFFFF"/>
        </a:folHlink>
      </a:clrScheme>
      <a:clrMap bg1="dk2" tx1="lt1" bg2="dk1" tx2="lt2" accent1="accent1" accent2="accent2" accent3="accent3" accent4="accent4" accent5="accent5" accent6="accent6" hlink="hlink" folHlink="folHlink"/>
    </a:extraClrScheme>
    <a:extraClrScheme>
      <a:clrScheme name="master 16">
        <a:dk1>
          <a:srgbClr val="000000"/>
        </a:dk1>
        <a:lt1>
          <a:srgbClr val="FFFFFF"/>
        </a:lt1>
        <a:dk2>
          <a:srgbClr val="1C1C1C"/>
        </a:dk2>
        <a:lt2>
          <a:srgbClr val="4D4D4D"/>
        </a:lt2>
        <a:accent1>
          <a:srgbClr val="4D4D4D"/>
        </a:accent1>
        <a:accent2>
          <a:srgbClr val="DDDDDD"/>
        </a:accent2>
        <a:accent3>
          <a:srgbClr val="FFFFFF"/>
        </a:accent3>
        <a:accent4>
          <a:srgbClr val="000000"/>
        </a:accent4>
        <a:accent5>
          <a:srgbClr val="B2B2B2"/>
        </a:accent5>
        <a:accent6>
          <a:srgbClr val="C8C8C8"/>
        </a:accent6>
        <a:hlink>
          <a:srgbClr val="808080"/>
        </a:hlink>
        <a:folHlink>
          <a:srgbClr val="F8F8F8"/>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colormaster">
  <a:themeElements>
    <a:clrScheme name="">
      <a:dk1>
        <a:srgbClr val="000000"/>
      </a:dk1>
      <a:lt1>
        <a:srgbClr val="FF99CC"/>
      </a:lt1>
      <a:dk2>
        <a:srgbClr val="1C1C1C"/>
      </a:dk2>
      <a:lt2>
        <a:srgbClr val="4D4D4D"/>
      </a:lt2>
      <a:accent1>
        <a:srgbClr val="0099FF"/>
      </a:accent1>
      <a:accent2>
        <a:srgbClr val="FF99CC"/>
      </a:accent2>
      <a:accent3>
        <a:srgbClr val="FFCAE2"/>
      </a:accent3>
      <a:accent4>
        <a:srgbClr val="000000"/>
      </a:accent4>
      <a:accent5>
        <a:srgbClr val="AACAFF"/>
      </a:accent5>
      <a:accent6>
        <a:srgbClr val="E78AB9"/>
      </a:accent6>
      <a:hlink>
        <a:srgbClr val="9933FF"/>
      </a:hlink>
      <a:folHlink>
        <a:srgbClr val="44C63A"/>
      </a:folHlink>
    </a:clrScheme>
    <a:fontScheme name="1_colormaster">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colormaster 1">
        <a:dk1>
          <a:srgbClr val="C0C0C0"/>
        </a:dk1>
        <a:lt1>
          <a:srgbClr val="FFFFFF"/>
        </a:lt1>
        <a:dk2>
          <a:srgbClr val="000099"/>
        </a:dk2>
        <a:lt2>
          <a:srgbClr val="CCECFF"/>
        </a:lt2>
        <a:accent1>
          <a:srgbClr val="FF3399"/>
        </a:accent1>
        <a:accent2>
          <a:srgbClr val="99CCFF"/>
        </a:accent2>
        <a:accent3>
          <a:srgbClr val="AAAACA"/>
        </a:accent3>
        <a:accent4>
          <a:srgbClr val="DADADA"/>
        </a:accent4>
        <a:accent5>
          <a:srgbClr val="FFADCA"/>
        </a:accent5>
        <a:accent6>
          <a:srgbClr val="8AB9E7"/>
        </a:accent6>
        <a:hlink>
          <a:srgbClr val="FF5050"/>
        </a:hlink>
        <a:folHlink>
          <a:srgbClr val="FFFF99"/>
        </a:folHlink>
      </a:clrScheme>
      <a:clrMap bg1="dk2" tx1="lt1" bg2="dk1" tx2="lt2" accent1="accent1" accent2="accent2" accent3="accent3" accent4="accent4" accent5="accent5" accent6="accent6" hlink="hlink" folHlink="folHlink"/>
    </a:extraClrScheme>
    <a:extraClrScheme>
      <a:clrScheme name="1_colormaster 2">
        <a:dk1>
          <a:srgbClr val="000000"/>
        </a:dk1>
        <a:lt1>
          <a:srgbClr val="99CCFF"/>
        </a:lt1>
        <a:dk2>
          <a:srgbClr val="1C1C1C"/>
        </a:dk2>
        <a:lt2>
          <a:srgbClr val="4D4D4D"/>
        </a:lt2>
        <a:accent1>
          <a:srgbClr val="CC0066"/>
        </a:accent1>
        <a:accent2>
          <a:srgbClr val="3366FF"/>
        </a:accent2>
        <a:accent3>
          <a:srgbClr val="CAE2FF"/>
        </a:accent3>
        <a:accent4>
          <a:srgbClr val="000000"/>
        </a:accent4>
        <a:accent5>
          <a:srgbClr val="E2AAB8"/>
        </a:accent5>
        <a:accent6>
          <a:srgbClr val="2D5CE7"/>
        </a:accent6>
        <a:hlink>
          <a:srgbClr val="FF0000"/>
        </a:hlink>
        <a:folHlink>
          <a:srgbClr val="FFFF00"/>
        </a:folHlink>
      </a:clrScheme>
      <a:clrMap bg1="lt1" tx1="dk1" bg2="lt2" tx2="dk2" accent1="accent1" accent2="accent2" accent3="accent3" accent4="accent4" accent5="accent5" accent6="accent6" hlink="hlink" folHlink="folHlink"/>
    </a:extraClrScheme>
    <a:extraClrScheme>
      <a:clrScheme name="1_colormaster 3">
        <a:dk1>
          <a:srgbClr val="C0C0C0"/>
        </a:dk1>
        <a:lt1>
          <a:srgbClr val="FFFFFF"/>
        </a:lt1>
        <a:dk2>
          <a:srgbClr val="800000"/>
        </a:dk2>
        <a:lt2>
          <a:srgbClr val="FFCC99"/>
        </a:lt2>
        <a:accent1>
          <a:srgbClr val="FF9900"/>
        </a:accent1>
        <a:accent2>
          <a:srgbClr val="CC0000"/>
        </a:accent2>
        <a:accent3>
          <a:srgbClr val="C0AAAA"/>
        </a:accent3>
        <a:accent4>
          <a:srgbClr val="DADADA"/>
        </a:accent4>
        <a:accent5>
          <a:srgbClr val="FFCAAA"/>
        </a:accent5>
        <a:accent6>
          <a:srgbClr val="B90000"/>
        </a:accent6>
        <a:hlink>
          <a:srgbClr val="FF33CC"/>
        </a:hlink>
        <a:folHlink>
          <a:srgbClr val="FFCC00"/>
        </a:folHlink>
      </a:clrScheme>
      <a:clrMap bg1="dk2" tx1="lt1" bg2="dk1" tx2="lt2" accent1="accent1" accent2="accent2" accent3="accent3" accent4="accent4" accent5="accent5" accent6="accent6" hlink="hlink" folHlink="folHlink"/>
    </a:extraClrScheme>
    <a:extraClrScheme>
      <a:clrScheme name="1_colormaster 4">
        <a:dk1>
          <a:srgbClr val="000000"/>
        </a:dk1>
        <a:lt1>
          <a:srgbClr val="FF9966"/>
        </a:lt1>
        <a:dk2>
          <a:srgbClr val="1C1C1C"/>
        </a:dk2>
        <a:lt2>
          <a:srgbClr val="4D4D4D"/>
        </a:lt2>
        <a:accent1>
          <a:srgbClr val="FF0000"/>
        </a:accent1>
        <a:accent2>
          <a:srgbClr val="FF6699"/>
        </a:accent2>
        <a:accent3>
          <a:srgbClr val="FFCAB8"/>
        </a:accent3>
        <a:accent4>
          <a:srgbClr val="000000"/>
        </a:accent4>
        <a:accent5>
          <a:srgbClr val="FFAAAA"/>
        </a:accent5>
        <a:accent6>
          <a:srgbClr val="E75C8A"/>
        </a:accent6>
        <a:hlink>
          <a:srgbClr val="CC00CC"/>
        </a:hlink>
        <a:folHlink>
          <a:srgbClr val="FFCC00"/>
        </a:folHlink>
      </a:clrScheme>
      <a:clrMap bg1="lt1" tx1="dk1" bg2="lt2" tx2="dk2" accent1="accent1" accent2="accent2" accent3="accent3" accent4="accent4" accent5="accent5" accent6="accent6" hlink="hlink" folHlink="folHlink"/>
    </a:extraClrScheme>
    <a:extraClrScheme>
      <a:clrScheme name="1_colormaster 5">
        <a:dk1>
          <a:srgbClr val="C0C0C0"/>
        </a:dk1>
        <a:lt1>
          <a:srgbClr val="FFFFFF"/>
        </a:lt1>
        <a:dk2>
          <a:srgbClr val="008000"/>
        </a:dk2>
        <a:lt2>
          <a:srgbClr val="CCECFF"/>
        </a:lt2>
        <a:accent1>
          <a:srgbClr val="0066FF"/>
        </a:accent1>
        <a:accent2>
          <a:srgbClr val="00FF00"/>
        </a:accent2>
        <a:accent3>
          <a:srgbClr val="AAC0AA"/>
        </a:accent3>
        <a:accent4>
          <a:srgbClr val="DADADA"/>
        </a:accent4>
        <a:accent5>
          <a:srgbClr val="AAB8FF"/>
        </a:accent5>
        <a:accent6>
          <a:srgbClr val="00E700"/>
        </a:accent6>
        <a:hlink>
          <a:srgbClr val="A29E00"/>
        </a:hlink>
        <a:folHlink>
          <a:srgbClr val="EA8B00"/>
        </a:folHlink>
      </a:clrScheme>
      <a:clrMap bg1="dk2" tx1="lt1" bg2="dk1" tx2="lt2" accent1="accent1" accent2="accent2" accent3="accent3" accent4="accent4" accent5="accent5" accent6="accent6" hlink="hlink" folHlink="folHlink"/>
    </a:extraClrScheme>
    <a:extraClrScheme>
      <a:clrScheme name="1_colormaster 6">
        <a:dk1>
          <a:srgbClr val="000000"/>
        </a:dk1>
        <a:lt1>
          <a:srgbClr val="97E183"/>
        </a:lt1>
        <a:dk2>
          <a:srgbClr val="1C1C1C"/>
        </a:dk2>
        <a:lt2>
          <a:srgbClr val="4D4D4D"/>
        </a:lt2>
        <a:accent1>
          <a:srgbClr val="0066FF"/>
        </a:accent1>
        <a:accent2>
          <a:srgbClr val="99FF99"/>
        </a:accent2>
        <a:accent3>
          <a:srgbClr val="C9EEC1"/>
        </a:accent3>
        <a:accent4>
          <a:srgbClr val="000000"/>
        </a:accent4>
        <a:accent5>
          <a:srgbClr val="AAB8FF"/>
        </a:accent5>
        <a:accent6>
          <a:srgbClr val="8AE78A"/>
        </a:accent6>
        <a:hlink>
          <a:srgbClr val="CC9900"/>
        </a:hlink>
        <a:folHlink>
          <a:srgbClr val="FFCC66"/>
        </a:folHlink>
      </a:clrScheme>
      <a:clrMap bg1="lt1" tx1="dk1" bg2="lt2" tx2="dk2" accent1="accent1" accent2="accent2" accent3="accent3" accent4="accent4" accent5="accent5" accent6="accent6" hlink="hlink" folHlink="folHlink"/>
    </a:extraClrScheme>
    <a:extraClrScheme>
      <a:clrScheme name="1_colormaster 7">
        <a:dk1>
          <a:srgbClr val="C0C0C0"/>
        </a:dk1>
        <a:lt1>
          <a:srgbClr val="FFFFFF"/>
        </a:lt1>
        <a:dk2>
          <a:srgbClr val="008080"/>
        </a:dk2>
        <a:lt2>
          <a:srgbClr val="CCECFF"/>
        </a:lt2>
        <a:accent1>
          <a:srgbClr val="29A329"/>
        </a:accent1>
        <a:accent2>
          <a:srgbClr val="00FFFF"/>
        </a:accent2>
        <a:accent3>
          <a:srgbClr val="AAC0C0"/>
        </a:accent3>
        <a:accent4>
          <a:srgbClr val="DADADA"/>
        </a:accent4>
        <a:accent5>
          <a:srgbClr val="ACCEAC"/>
        </a:accent5>
        <a:accent6>
          <a:srgbClr val="00E7E7"/>
        </a:accent6>
        <a:hlink>
          <a:srgbClr val="3B6AFF"/>
        </a:hlink>
        <a:folHlink>
          <a:srgbClr val="FF9900"/>
        </a:folHlink>
      </a:clrScheme>
      <a:clrMap bg1="dk2" tx1="lt1" bg2="dk1" tx2="lt2" accent1="accent1" accent2="accent2" accent3="accent3" accent4="accent4" accent5="accent5" accent6="accent6" hlink="hlink" folHlink="folHlink"/>
    </a:extraClrScheme>
    <a:extraClrScheme>
      <a:clrScheme name="1_colormaster 8">
        <a:dk1>
          <a:srgbClr val="000000"/>
        </a:dk1>
        <a:lt1>
          <a:srgbClr val="64F0BE"/>
        </a:lt1>
        <a:dk2>
          <a:srgbClr val="1C1C1C"/>
        </a:dk2>
        <a:lt2>
          <a:srgbClr val="4D4D4D"/>
        </a:lt2>
        <a:accent1>
          <a:srgbClr val="008000"/>
        </a:accent1>
        <a:accent2>
          <a:srgbClr val="00FFFF"/>
        </a:accent2>
        <a:accent3>
          <a:srgbClr val="B8F6DB"/>
        </a:accent3>
        <a:accent4>
          <a:srgbClr val="000000"/>
        </a:accent4>
        <a:accent5>
          <a:srgbClr val="AAC0AA"/>
        </a:accent5>
        <a:accent6>
          <a:srgbClr val="00E7E7"/>
        </a:accent6>
        <a:hlink>
          <a:srgbClr val="3366FF"/>
        </a:hlink>
        <a:folHlink>
          <a:srgbClr val="FFCC66"/>
        </a:folHlink>
      </a:clrScheme>
      <a:clrMap bg1="lt1" tx1="dk1" bg2="lt2" tx2="dk2" accent1="accent1" accent2="accent2" accent3="accent3" accent4="accent4" accent5="accent5" accent6="accent6" hlink="hlink" folHlink="folHlink"/>
    </a:extraClrScheme>
    <a:extraClrScheme>
      <a:clrScheme name="1_colormaster 9">
        <a:dk1>
          <a:srgbClr val="C0C0C0"/>
        </a:dk1>
        <a:lt1>
          <a:srgbClr val="FFFFFF"/>
        </a:lt1>
        <a:dk2>
          <a:srgbClr val="CC9900"/>
        </a:dk2>
        <a:lt2>
          <a:srgbClr val="FFFFCC"/>
        </a:lt2>
        <a:accent1>
          <a:srgbClr val="FF3300"/>
        </a:accent1>
        <a:accent2>
          <a:srgbClr val="FFCC66"/>
        </a:accent2>
        <a:accent3>
          <a:srgbClr val="E2CAAA"/>
        </a:accent3>
        <a:accent4>
          <a:srgbClr val="DADADA"/>
        </a:accent4>
        <a:accent5>
          <a:srgbClr val="FFADAA"/>
        </a:accent5>
        <a:accent6>
          <a:srgbClr val="E7B95C"/>
        </a:accent6>
        <a:hlink>
          <a:srgbClr val="008080"/>
        </a:hlink>
        <a:folHlink>
          <a:srgbClr val="3399FF"/>
        </a:folHlink>
      </a:clrScheme>
      <a:clrMap bg1="dk2" tx1="lt1" bg2="dk1" tx2="lt2" accent1="accent1" accent2="accent2" accent3="accent3" accent4="accent4" accent5="accent5" accent6="accent6" hlink="hlink" folHlink="folHlink"/>
    </a:extraClrScheme>
    <a:extraClrScheme>
      <a:clrScheme name="1_colormaster 10">
        <a:dk1>
          <a:srgbClr val="000000"/>
        </a:dk1>
        <a:lt1>
          <a:srgbClr val="EFF274"/>
        </a:lt1>
        <a:dk2>
          <a:srgbClr val="1C1C1C"/>
        </a:dk2>
        <a:lt2>
          <a:srgbClr val="4D4D4D"/>
        </a:lt2>
        <a:accent1>
          <a:srgbClr val="9966FF"/>
        </a:accent1>
        <a:accent2>
          <a:srgbClr val="FFFFCC"/>
        </a:accent2>
        <a:accent3>
          <a:srgbClr val="F6F7BC"/>
        </a:accent3>
        <a:accent4>
          <a:srgbClr val="000000"/>
        </a:accent4>
        <a:accent5>
          <a:srgbClr val="CAB8FF"/>
        </a:accent5>
        <a:accent6>
          <a:srgbClr val="E7E7B9"/>
        </a:accent6>
        <a:hlink>
          <a:srgbClr val="6666FF"/>
        </a:hlink>
        <a:folHlink>
          <a:srgbClr val="99CCFF"/>
        </a:folHlink>
      </a:clrScheme>
      <a:clrMap bg1="lt1" tx1="dk1" bg2="lt2" tx2="dk2" accent1="accent1" accent2="accent2" accent3="accent3" accent4="accent4" accent5="accent5" accent6="accent6" hlink="hlink" folHlink="folHlink"/>
    </a:extraClrScheme>
    <a:extraClrScheme>
      <a:clrScheme name="1_colormaster 11">
        <a:dk1>
          <a:srgbClr val="C0C0C0"/>
        </a:dk1>
        <a:lt1>
          <a:srgbClr val="FFFFFF"/>
        </a:lt1>
        <a:dk2>
          <a:srgbClr val="6600CC"/>
        </a:dk2>
        <a:lt2>
          <a:srgbClr val="CCCCFF"/>
        </a:lt2>
        <a:accent1>
          <a:srgbClr val="D60093"/>
        </a:accent1>
        <a:accent2>
          <a:srgbClr val="9999FF"/>
        </a:accent2>
        <a:accent3>
          <a:srgbClr val="B8AAE2"/>
        </a:accent3>
        <a:accent4>
          <a:srgbClr val="DADADA"/>
        </a:accent4>
        <a:accent5>
          <a:srgbClr val="E8AAC8"/>
        </a:accent5>
        <a:accent6>
          <a:srgbClr val="8A8AE7"/>
        </a:accent6>
        <a:hlink>
          <a:srgbClr val="008000"/>
        </a:hlink>
        <a:folHlink>
          <a:srgbClr val="FF9966"/>
        </a:folHlink>
      </a:clrScheme>
      <a:clrMap bg1="dk2" tx1="lt1" bg2="dk1" tx2="lt2" accent1="accent1" accent2="accent2" accent3="accent3" accent4="accent4" accent5="accent5" accent6="accent6" hlink="hlink" folHlink="folHlink"/>
    </a:extraClrScheme>
    <a:extraClrScheme>
      <a:clrScheme name="1_colormaster 12">
        <a:dk1>
          <a:srgbClr val="000000"/>
        </a:dk1>
        <a:lt1>
          <a:srgbClr val="CC99FF"/>
        </a:lt1>
        <a:dk2>
          <a:srgbClr val="1C1C1C"/>
        </a:dk2>
        <a:lt2>
          <a:srgbClr val="4D4D4D"/>
        </a:lt2>
        <a:accent1>
          <a:srgbClr val="0066FF"/>
        </a:accent1>
        <a:accent2>
          <a:srgbClr val="CCCCFF"/>
        </a:accent2>
        <a:accent3>
          <a:srgbClr val="E2CAFF"/>
        </a:accent3>
        <a:accent4>
          <a:srgbClr val="000000"/>
        </a:accent4>
        <a:accent5>
          <a:srgbClr val="AAB8FF"/>
        </a:accent5>
        <a:accent6>
          <a:srgbClr val="B9B9E7"/>
        </a:accent6>
        <a:hlink>
          <a:srgbClr val="FF0066"/>
        </a:hlink>
        <a:folHlink>
          <a:srgbClr val="66CCFF"/>
        </a:folHlink>
      </a:clrScheme>
      <a:clrMap bg1="lt1" tx1="dk1" bg2="lt2" tx2="dk2" accent1="accent1" accent2="accent2" accent3="accent3" accent4="accent4" accent5="accent5" accent6="accent6" hlink="hlink" folHlink="folHlink"/>
    </a:extraClrScheme>
    <a:extraClrScheme>
      <a:clrScheme name="1_colormaster 13">
        <a:dk1>
          <a:srgbClr val="C0C0C0"/>
        </a:dk1>
        <a:lt1>
          <a:srgbClr val="FFFFFF"/>
        </a:lt1>
        <a:dk2>
          <a:srgbClr val="CC0066"/>
        </a:dk2>
        <a:lt2>
          <a:srgbClr val="FFCCCC"/>
        </a:lt2>
        <a:accent1>
          <a:srgbClr val="993366"/>
        </a:accent1>
        <a:accent2>
          <a:srgbClr val="FF9999"/>
        </a:accent2>
        <a:accent3>
          <a:srgbClr val="E2AAB8"/>
        </a:accent3>
        <a:accent4>
          <a:srgbClr val="DADADA"/>
        </a:accent4>
        <a:accent5>
          <a:srgbClr val="CAADB8"/>
        </a:accent5>
        <a:accent6>
          <a:srgbClr val="E78A8A"/>
        </a:accent6>
        <a:hlink>
          <a:srgbClr val="009999"/>
        </a:hlink>
        <a:folHlink>
          <a:srgbClr val="FF9933"/>
        </a:folHlink>
      </a:clrScheme>
      <a:clrMap bg1="dk2" tx1="lt1" bg2="dk1" tx2="lt2" accent1="accent1" accent2="accent2" accent3="accent3" accent4="accent4" accent5="accent5" accent6="accent6" hlink="hlink" folHlink="folHlink"/>
    </a:extraClrScheme>
    <a:extraClrScheme>
      <a:clrScheme name="1_colormaster 14">
        <a:dk1>
          <a:srgbClr val="000000"/>
        </a:dk1>
        <a:lt1>
          <a:srgbClr val="FF99CC"/>
        </a:lt1>
        <a:dk2>
          <a:srgbClr val="1C1C1C"/>
        </a:dk2>
        <a:lt2>
          <a:srgbClr val="4D4D4D"/>
        </a:lt2>
        <a:accent1>
          <a:srgbClr val="FF0000"/>
        </a:accent1>
        <a:accent2>
          <a:srgbClr val="FF99CC"/>
        </a:accent2>
        <a:accent3>
          <a:srgbClr val="FFCAE2"/>
        </a:accent3>
        <a:accent4>
          <a:srgbClr val="000000"/>
        </a:accent4>
        <a:accent5>
          <a:srgbClr val="FFAAAA"/>
        </a:accent5>
        <a:accent6>
          <a:srgbClr val="E78AB9"/>
        </a:accent6>
        <a:hlink>
          <a:srgbClr val="9933FF"/>
        </a:hlink>
        <a:folHlink>
          <a:srgbClr val="44C63A"/>
        </a:folHlink>
      </a:clrScheme>
      <a:clrMap bg1="lt1" tx1="dk1" bg2="lt2" tx2="dk2" accent1="accent1" accent2="accent2" accent3="accent3" accent4="accent4" accent5="accent5" accent6="accent6" hlink="hlink" folHlink="folHlink"/>
    </a:extraClrScheme>
    <a:extraClrScheme>
      <a:clrScheme name="1_colormaster 15">
        <a:dk1>
          <a:srgbClr val="C0C0C0"/>
        </a:dk1>
        <a:lt1>
          <a:srgbClr val="FFFFFF"/>
        </a:lt1>
        <a:dk2>
          <a:srgbClr val="000000"/>
        </a:dk2>
        <a:lt2>
          <a:srgbClr val="DDDDDD"/>
        </a:lt2>
        <a:accent1>
          <a:srgbClr val="4D4D4D"/>
        </a:accent1>
        <a:accent2>
          <a:srgbClr val="C0C0C0"/>
        </a:accent2>
        <a:accent3>
          <a:srgbClr val="AAAAAA"/>
        </a:accent3>
        <a:accent4>
          <a:srgbClr val="DADADA"/>
        </a:accent4>
        <a:accent5>
          <a:srgbClr val="B2B2B2"/>
        </a:accent5>
        <a:accent6>
          <a:srgbClr val="AEAEAE"/>
        </a:accent6>
        <a:hlink>
          <a:srgbClr val="777777"/>
        </a:hlink>
        <a:folHlink>
          <a:srgbClr val="FFFFFF"/>
        </a:folHlink>
      </a:clrScheme>
      <a:clrMap bg1="dk2" tx1="lt1" bg2="dk1" tx2="lt2" accent1="accent1" accent2="accent2" accent3="accent3" accent4="accent4" accent5="accent5" accent6="accent6" hlink="hlink" folHlink="folHlink"/>
    </a:extraClrScheme>
    <a:extraClrScheme>
      <a:clrScheme name="1_colormaster 16">
        <a:dk1>
          <a:srgbClr val="000000"/>
        </a:dk1>
        <a:lt1>
          <a:srgbClr val="FFFFFF"/>
        </a:lt1>
        <a:dk2>
          <a:srgbClr val="1C1C1C"/>
        </a:dk2>
        <a:lt2>
          <a:srgbClr val="4D4D4D"/>
        </a:lt2>
        <a:accent1>
          <a:srgbClr val="4D4D4D"/>
        </a:accent1>
        <a:accent2>
          <a:srgbClr val="DDDDDD"/>
        </a:accent2>
        <a:accent3>
          <a:srgbClr val="FFFFFF"/>
        </a:accent3>
        <a:accent4>
          <a:srgbClr val="000000"/>
        </a:accent4>
        <a:accent5>
          <a:srgbClr val="B2B2B2"/>
        </a:accent5>
        <a:accent6>
          <a:srgbClr val="C8C8C8"/>
        </a:accent6>
        <a:hlink>
          <a:srgbClr val="808080"/>
        </a:hlink>
        <a:folHlink>
          <a:srgbClr val="F8F8F8"/>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colormaster">
  <a:themeElements>
    <a:clrScheme name="">
      <a:dk1>
        <a:srgbClr val="000000"/>
      </a:dk1>
      <a:lt1>
        <a:srgbClr val="FF99CC"/>
      </a:lt1>
      <a:dk2>
        <a:srgbClr val="1C1C1C"/>
      </a:dk2>
      <a:lt2>
        <a:srgbClr val="4D4D4D"/>
      </a:lt2>
      <a:accent1>
        <a:srgbClr val="0099FF"/>
      </a:accent1>
      <a:accent2>
        <a:srgbClr val="FF99CC"/>
      </a:accent2>
      <a:accent3>
        <a:srgbClr val="FFCAE2"/>
      </a:accent3>
      <a:accent4>
        <a:srgbClr val="000000"/>
      </a:accent4>
      <a:accent5>
        <a:srgbClr val="AACAFF"/>
      </a:accent5>
      <a:accent6>
        <a:srgbClr val="E78AB9"/>
      </a:accent6>
      <a:hlink>
        <a:srgbClr val="9933FF"/>
      </a:hlink>
      <a:folHlink>
        <a:srgbClr val="44C63A"/>
      </a:folHlink>
    </a:clrScheme>
    <a:fontScheme name="2_colormaster">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colormaster 1">
        <a:dk1>
          <a:srgbClr val="C0C0C0"/>
        </a:dk1>
        <a:lt1>
          <a:srgbClr val="FFFFFF"/>
        </a:lt1>
        <a:dk2>
          <a:srgbClr val="000099"/>
        </a:dk2>
        <a:lt2>
          <a:srgbClr val="CCECFF"/>
        </a:lt2>
        <a:accent1>
          <a:srgbClr val="FF3399"/>
        </a:accent1>
        <a:accent2>
          <a:srgbClr val="99CCFF"/>
        </a:accent2>
        <a:accent3>
          <a:srgbClr val="AAAACA"/>
        </a:accent3>
        <a:accent4>
          <a:srgbClr val="DADADA"/>
        </a:accent4>
        <a:accent5>
          <a:srgbClr val="FFADCA"/>
        </a:accent5>
        <a:accent6>
          <a:srgbClr val="8AB9E7"/>
        </a:accent6>
        <a:hlink>
          <a:srgbClr val="FF5050"/>
        </a:hlink>
        <a:folHlink>
          <a:srgbClr val="FFFF99"/>
        </a:folHlink>
      </a:clrScheme>
      <a:clrMap bg1="dk2" tx1="lt1" bg2="dk1" tx2="lt2" accent1="accent1" accent2="accent2" accent3="accent3" accent4="accent4" accent5="accent5" accent6="accent6" hlink="hlink" folHlink="folHlink"/>
    </a:extraClrScheme>
    <a:extraClrScheme>
      <a:clrScheme name="2_colormaster 2">
        <a:dk1>
          <a:srgbClr val="000000"/>
        </a:dk1>
        <a:lt1>
          <a:srgbClr val="99CCFF"/>
        </a:lt1>
        <a:dk2>
          <a:srgbClr val="1C1C1C"/>
        </a:dk2>
        <a:lt2>
          <a:srgbClr val="4D4D4D"/>
        </a:lt2>
        <a:accent1>
          <a:srgbClr val="CC0066"/>
        </a:accent1>
        <a:accent2>
          <a:srgbClr val="3366FF"/>
        </a:accent2>
        <a:accent3>
          <a:srgbClr val="CAE2FF"/>
        </a:accent3>
        <a:accent4>
          <a:srgbClr val="000000"/>
        </a:accent4>
        <a:accent5>
          <a:srgbClr val="E2AAB8"/>
        </a:accent5>
        <a:accent6>
          <a:srgbClr val="2D5CE7"/>
        </a:accent6>
        <a:hlink>
          <a:srgbClr val="FF0000"/>
        </a:hlink>
        <a:folHlink>
          <a:srgbClr val="FFFF00"/>
        </a:folHlink>
      </a:clrScheme>
      <a:clrMap bg1="lt1" tx1="dk1" bg2="lt2" tx2="dk2" accent1="accent1" accent2="accent2" accent3="accent3" accent4="accent4" accent5="accent5" accent6="accent6" hlink="hlink" folHlink="folHlink"/>
    </a:extraClrScheme>
    <a:extraClrScheme>
      <a:clrScheme name="2_colormaster 3">
        <a:dk1>
          <a:srgbClr val="C0C0C0"/>
        </a:dk1>
        <a:lt1>
          <a:srgbClr val="FFFFFF"/>
        </a:lt1>
        <a:dk2>
          <a:srgbClr val="800000"/>
        </a:dk2>
        <a:lt2>
          <a:srgbClr val="FFCC99"/>
        </a:lt2>
        <a:accent1>
          <a:srgbClr val="FF9900"/>
        </a:accent1>
        <a:accent2>
          <a:srgbClr val="CC0000"/>
        </a:accent2>
        <a:accent3>
          <a:srgbClr val="C0AAAA"/>
        </a:accent3>
        <a:accent4>
          <a:srgbClr val="DADADA"/>
        </a:accent4>
        <a:accent5>
          <a:srgbClr val="FFCAAA"/>
        </a:accent5>
        <a:accent6>
          <a:srgbClr val="B90000"/>
        </a:accent6>
        <a:hlink>
          <a:srgbClr val="FF33CC"/>
        </a:hlink>
        <a:folHlink>
          <a:srgbClr val="FFCC00"/>
        </a:folHlink>
      </a:clrScheme>
      <a:clrMap bg1="dk2" tx1="lt1" bg2="dk1" tx2="lt2" accent1="accent1" accent2="accent2" accent3="accent3" accent4="accent4" accent5="accent5" accent6="accent6" hlink="hlink" folHlink="folHlink"/>
    </a:extraClrScheme>
    <a:extraClrScheme>
      <a:clrScheme name="2_colormaster 4">
        <a:dk1>
          <a:srgbClr val="000000"/>
        </a:dk1>
        <a:lt1>
          <a:srgbClr val="FF9966"/>
        </a:lt1>
        <a:dk2>
          <a:srgbClr val="1C1C1C"/>
        </a:dk2>
        <a:lt2>
          <a:srgbClr val="4D4D4D"/>
        </a:lt2>
        <a:accent1>
          <a:srgbClr val="FF0000"/>
        </a:accent1>
        <a:accent2>
          <a:srgbClr val="FF6699"/>
        </a:accent2>
        <a:accent3>
          <a:srgbClr val="FFCAB8"/>
        </a:accent3>
        <a:accent4>
          <a:srgbClr val="000000"/>
        </a:accent4>
        <a:accent5>
          <a:srgbClr val="FFAAAA"/>
        </a:accent5>
        <a:accent6>
          <a:srgbClr val="E75C8A"/>
        </a:accent6>
        <a:hlink>
          <a:srgbClr val="CC00CC"/>
        </a:hlink>
        <a:folHlink>
          <a:srgbClr val="FFCC00"/>
        </a:folHlink>
      </a:clrScheme>
      <a:clrMap bg1="lt1" tx1="dk1" bg2="lt2" tx2="dk2" accent1="accent1" accent2="accent2" accent3="accent3" accent4="accent4" accent5="accent5" accent6="accent6" hlink="hlink" folHlink="folHlink"/>
    </a:extraClrScheme>
    <a:extraClrScheme>
      <a:clrScheme name="2_colormaster 5">
        <a:dk1>
          <a:srgbClr val="C0C0C0"/>
        </a:dk1>
        <a:lt1>
          <a:srgbClr val="FFFFFF"/>
        </a:lt1>
        <a:dk2>
          <a:srgbClr val="008000"/>
        </a:dk2>
        <a:lt2>
          <a:srgbClr val="CCECFF"/>
        </a:lt2>
        <a:accent1>
          <a:srgbClr val="0066FF"/>
        </a:accent1>
        <a:accent2>
          <a:srgbClr val="00FF00"/>
        </a:accent2>
        <a:accent3>
          <a:srgbClr val="AAC0AA"/>
        </a:accent3>
        <a:accent4>
          <a:srgbClr val="DADADA"/>
        </a:accent4>
        <a:accent5>
          <a:srgbClr val="AAB8FF"/>
        </a:accent5>
        <a:accent6>
          <a:srgbClr val="00E700"/>
        </a:accent6>
        <a:hlink>
          <a:srgbClr val="A29E00"/>
        </a:hlink>
        <a:folHlink>
          <a:srgbClr val="EA8B00"/>
        </a:folHlink>
      </a:clrScheme>
      <a:clrMap bg1="dk2" tx1="lt1" bg2="dk1" tx2="lt2" accent1="accent1" accent2="accent2" accent3="accent3" accent4="accent4" accent5="accent5" accent6="accent6" hlink="hlink" folHlink="folHlink"/>
    </a:extraClrScheme>
    <a:extraClrScheme>
      <a:clrScheme name="2_colormaster 6">
        <a:dk1>
          <a:srgbClr val="000000"/>
        </a:dk1>
        <a:lt1>
          <a:srgbClr val="97E183"/>
        </a:lt1>
        <a:dk2>
          <a:srgbClr val="1C1C1C"/>
        </a:dk2>
        <a:lt2>
          <a:srgbClr val="4D4D4D"/>
        </a:lt2>
        <a:accent1>
          <a:srgbClr val="0066FF"/>
        </a:accent1>
        <a:accent2>
          <a:srgbClr val="99FF99"/>
        </a:accent2>
        <a:accent3>
          <a:srgbClr val="C9EEC1"/>
        </a:accent3>
        <a:accent4>
          <a:srgbClr val="000000"/>
        </a:accent4>
        <a:accent5>
          <a:srgbClr val="AAB8FF"/>
        </a:accent5>
        <a:accent6>
          <a:srgbClr val="8AE78A"/>
        </a:accent6>
        <a:hlink>
          <a:srgbClr val="CC9900"/>
        </a:hlink>
        <a:folHlink>
          <a:srgbClr val="FFCC66"/>
        </a:folHlink>
      </a:clrScheme>
      <a:clrMap bg1="lt1" tx1="dk1" bg2="lt2" tx2="dk2" accent1="accent1" accent2="accent2" accent3="accent3" accent4="accent4" accent5="accent5" accent6="accent6" hlink="hlink" folHlink="folHlink"/>
    </a:extraClrScheme>
    <a:extraClrScheme>
      <a:clrScheme name="2_colormaster 7">
        <a:dk1>
          <a:srgbClr val="C0C0C0"/>
        </a:dk1>
        <a:lt1>
          <a:srgbClr val="FFFFFF"/>
        </a:lt1>
        <a:dk2>
          <a:srgbClr val="008080"/>
        </a:dk2>
        <a:lt2>
          <a:srgbClr val="CCECFF"/>
        </a:lt2>
        <a:accent1>
          <a:srgbClr val="29A329"/>
        </a:accent1>
        <a:accent2>
          <a:srgbClr val="00FFFF"/>
        </a:accent2>
        <a:accent3>
          <a:srgbClr val="AAC0C0"/>
        </a:accent3>
        <a:accent4>
          <a:srgbClr val="DADADA"/>
        </a:accent4>
        <a:accent5>
          <a:srgbClr val="ACCEAC"/>
        </a:accent5>
        <a:accent6>
          <a:srgbClr val="00E7E7"/>
        </a:accent6>
        <a:hlink>
          <a:srgbClr val="3B6AFF"/>
        </a:hlink>
        <a:folHlink>
          <a:srgbClr val="FF9900"/>
        </a:folHlink>
      </a:clrScheme>
      <a:clrMap bg1="dk2" tx1="lt1" bg2="dk1" tx2="lt2" accent1="accent1" accent2="accent2" accent3="accent3" accent4="accent4" accent5="accent5" accent6="accent6" hlink="hlink" folHlink="folHlink"/>
    </a:extraClrScheme>
    <a:extraClrScheme>
      <a:clrScheme name="2_colormaster 8">
        <a:dk1>
          <a:srgbClr val="000000"/>
        </a:dk1>
        <a:lt1>
          <a:srgbClr val="64F0BE"/>
        </a:lt1>
        <a:dk2>
          <a:srgbClr val="1C1C1C"/>
        </a:dk2>
        <a:lt2>
          <a:srgbClr val="4D4D4D"/>
        </a:lt2>
        <a:accent1>
          <a:srgbClr val="008000"/>
        </a:accent1>
        <a:accent2>
          <a:srgbClr val="00FFFF"/>
        </a:accent2>
        <a:accent3>
          <a:srgbClr val="B8F6DB"/>
        </a:accent3>
        <a:accent4>
          <a:srgbClr val="000000"/>
        </a:accent4>
        <a:accent5>
          <a:srgbClr val="AAC0AA"/>
        </a:accent5>
        <a:accent6>
          <a:srgbClr val="00E7E7"/>
        </a:accent6>
        <a:hlink>
          <a:srgbClr val="3366FF"/>
        </a:hlink>
        <a:folHlink>
          <a:srgbClr val="FFCC66"/>
        </a:folHlink>
      </a:clrScheme>
      <a:clrMap bg1="lt1" tx1="dk1" bg2="lt2" tx2="dk2" accent1="accent1" accent2="accent2" accent3="accent3" accent4="accent4" accent5="accent5" accent6="accent6" hlink="hlink" folHlink="folHlink"/>
    </a:extraClrScheme>
    <a:extraClrScheme>
      <a:clrScheme name="2_colormaster 9">
        <a:dk1>
          <a:srgbClr val="C0C0C0"/>
        </a:dk1>
        <a:lt1>
          <a:srgbClr val="FFFFFF"/>
        </a:lt1>
        <a:dk2>
          <a:srgbClr val="CC9900"/>
        </a:dk2>
        <a:lt2>
          <a:srgbClr val="FFFFCC"/>
        </a:lt2>
        <a:accent1>
          <a:srgbClr val="FF3300"/>
        </a:accent1>
        <a:accent2>
          <a:srgbClr val="FFCC66"/>
        </a:accent2>
        <a:accent3>
          <a:srgbClr val="E2CAAA"/>
        </a:accent3>
        <a:accent4>
          <a:srgbClr val="DADADA"/>
        </a:accent4>
        <a:accent5>
          <a:srgbClr val="FFADAA"/>
        </a:accent5>
        <a:accent6>
          <a:srgbClr val="E7B95C"/>
        </a:accent6>
        <a:hlink>
          <a:srgbClr val="008080"/>
        </a:hlink>
        <a:folHlink>
          <a:srgbClr val="3399FF"/>
        </a:folHlink>
      </a:clrScheme>
      <a:clrMap bg1="dk2" tx1="lt1" bg2="dk1" tx2="lt2" accent1="accent1" accent2="accent2" accent3="accent3" accent4="accent4" accent5="accent5" accent6="accent6" hlink="hlink" folHlink="folHlink"/>
    </a:extraClrScheme>
    <a:extraClrScheme>
      <a:clrScheme name="2_colormaster 10">
        <a:dk1>
          <a:srgbClr val="000000"/>
        </a:dk1>
        <a:lt1>
          <a:srgbClr val="EFF274"/>
        </a:lt1>
        <a:dk2>
          <a:srgbClr val="1C1C1C"/>
        </a:dk2>
        <a:lt2>
          <a:srgbClr val="4D4D4D"/>
        </a:lt2>
        <a:accent1>
          <a:srgbClr val="9966FF"/>
        </a:accent1>
        <a:accent2>
          <a:srgbClr val="FFFFCC"/>
        </a:accent2>
        <a:accent3>
          <a:srgbClr val="F6F7BC"/>
        </a:accent3>
        <a:accent4>
          <a:srgbClr val="000000"/>
        </a:accent4>
        <a:accent5>
          <a:srgbClr val="CAB8FF"/>
        </a:accent5>
        <a:accent6>
          <a:srgbClr val="E7E7B9"/>
        </a:accent6>
        <a:hlink>
          <a:srgbClr val="6666FF"/>
        </a:hlink>
        <a:folHlink>
          <a:srgbClr val="99CCFF"/>
        </a:folHlink>
      </a:clrScheme>
      <a:clrMap bg1="lt1" tx1="dk1" bg2="lt2" tx2="dk2" accent1="accent1" accent2="accent2" accent3="accent3" accent4="accent4" accent5="accent5" accent6="accent6" hlink="hlink" folHlink="folHlink"/>
    </a:extraClrScheme>
    <a:extraClrScheme>
      <a:clrScheme name="2_colormaster 11">
        <a:dk1>
          <a:srgbClr val="C0C0C0"/>
        </a:dk1>
        <a:lt1>
          <a:srgbClr val="FFFFFF"/>
        </a:lt1>
        <a:dk2>
          <a:srgbClr val="6600CC"/>
        </a:dk2>
        <a:lt2>
          <a:srgbClr val="CCCCFF"/>
        </a:lt2>
        <a:accent1>
          <a:srgbClr val="D60093"/>
        </a:accent1>
        <a:accent2>
          <a:srgbClr val="9999FF"/>
        </a:accent2>
        <a:accent3>
          <a:srgbClr val="B8AAE2"/>
        </a:accent3>
        <a:accent4>
          <a:srgbClr val="DADADA"/>
        </a:accent4>
        <a:accent5>
          <a:srgbClr val="E8AAC8"/>
        </a:accent5>
        <a:accent6>
          <a:srgbClr val="8A8AE7"/>
        </a:accent6>
        <a:hlink>
          <a:srgbClr val="008000"/>
        </a:hlink>
        <a:folHlink>
          <a:srgbClr val="FF9966"/>
        </a:folHlink>
      </a:clrScheme>
      <a:clrMap bg1="dk2" tx1="lt1" bg2="dk1" tx2="lt2" accent1="accent1" accent2="accent2" accent3="accent3" accent4="accent4" accent5="accent5" accent6="accent6" hlink="hlink" folHlink="folHlink"/>
    </a:extraClrScheme>
    <a:extraClrScheme>
      <a:clrScheme name="2_colormaster 12">
        <a:dk1>
          <a:srgbClr val="000000"/>
        </a:dk1>
        <a:lt1>
          <a:srgbClr val="CC99FF"/>
        </a:lt1>
        <a:dk2>
          <a:srgbClr val="1C1C1C"/>
        </a:dk2>
        <a:lt2>
          <a:srgbClr val="4D4D4D"/>
        </a:lt2>
        <a:accent1>
          <a:srgbClr val="0066FF"/>
        </a:accent1>
        <a:accent2>
          <a:srgbClr val="CCCCFF"/>
        </a:accent2>
        <a:accent3>
          <a:srgbClr val="E2CAFF"/>
        </a:accent3>
        <a:accent4>
          <a:srgbClr val="000000"/>
        </a:accent4>
        <a:accent5>
          <a:srgbClr val="AAB8FF"/>
        </a:accent5>
        <a:accent6>
          <a:srgbClr val="B9B9E7"/>
        </a:accent6>
        <a:hlink>
          <a:srgbClr val="FF0066"/>
        </a:hlink>
        <a:folHlink>
          <a:srgbClr val="66CCFF"/>
        </a:folHlink>
      </a:clrScheme>
      <a:clrMap bg1="lt1" tx1="dk1" bg2="lt2" tx2="dk2" accent1="accent1" accent2="accent2" accent3="accent3" accent4="accent4" accent5="accent5" accent6="accent6" hlink="hlink" folHlink="folHlink"/>
    </a:extraClrScheme>
    <a:extraClrScheme>
      <a:clrScheme name="2_colormaster 13">
        <a:dk1>
          <a:srgbClr val="C0C0C0"/>
        </a:dk1>
        <a:lt1>
          <a:srgbClr val="FFFFFF"/>
        </a:lt1>
        <a:dk2>
          <a:srgbClr val="CC0066"/>
        </a:dk2>
        <a:lt2>
          <a:srgbClr val="FFCCCC"/>
        </a:lt2>
        <a:accent1>
          <a:srgbClr val="993366"/>
        </a:accent1>
        <a:accent2>
          <a:srgbClr val="FF9999"/>
        </a:accent2>
        <a:accent3>
          <a:srgbClr val="E2AAB8"/>
        </a:accent3>
        <a:accent4>
          <a:srgbClr val="DADADA"/>
        </a:accent4>
        <a:accent5>
          <a:srgbClr val="CAADB8"/>
        </a:accent5>
        <a:accent6>
          <a:srgbClr val="E78A8A"/>
        </a:accent6>
        <a:hlink>
          <a:srgbClr val="009999"/>
        </a:hlink>
        <a:folHlink>
          <a:srgbClr val="FF9933"/>
        </a:folHlink>
      </a:clrScheme>
      <a:clrMap bg1="dk2" tx1="lt1" bg2="dk1" tx2="lt2" accent1="accent1" accent2="accent2" accent3="accent3" accent4="accent4" accent5="accent5" accent6="accent6" hlink="hlink" folHlink="folHlink"/>
    </a:extraClrScheme>
    <a:extraClrScheme>
      <a:clrScheme name="2_colormaster 14">
        <a:dk1>
          <a:srgbClr val="000000"/>
        </a:dk1>
        <a:lt1>
          <a:srgbClr val="FF99CC"/>
        </a:lt1>
        <a:dk2>
          <a:srgbClr val="1C1C1C"/>
        </a:dk2>
        <a:lt2>
          <a:srgbClr val="4D4D4D"/>
        </a:lt2>
        <a:accent1>
          <a:srgbClr val="FF0000"/>
        </a:accent1>
        <a:accent2>
          <a:srgbClr val="FF99CC"/>
        </a:accent2>
        <a:accent3>
          <a:srgbClr val="FFCAE2"/>
        </a:accent3>
        <a:accent4>
          <a:srgbClr val="000000"/>
        </a:accent4>
        <a:accent5>
          <a:srgbClr val="FFAAAA"/>
        </a:accent5>
        <a:accent6>
          <a:srgbClr val="E78AB9"/>
        </a:accent6>
        <a:hlink>
          <a:srgbClr val="9933FF"/>
        </a:hlink>
        <a:folHlink>
          <a:srgbClr val="44C63A"/>
        </a:folHlink>
      </a:clrScheme>
      <a:clrMap bg1="lt1" tx1="dk1" bg2="lt2" tx2="dk2" accent1="accent1" accent2="accent2" accent3="accent3" accent4="accent4" accent5="accent5" accent6="accent6" hlink="hlink" folHlink="folHlink"/>
    </a:extraClrScheme>
    <a:extraClrScheme>
      <a:clrScheme name="2_colormaster 15">
        <a:dk1>
          <a:srgbClr val="C0C0C0"/>
        </a:dk1>
        <a:lt1>
          <a:srgbClr val="FFFFFF"/>
        </a:lt1>
        <a:dk2>
          <a:srgbClr val="000000"/>
        </a:dk2>
        <a:lt2>
          <a:srgbClr val="DDDDDD"/>
        </a:lt2>
        <a:accent1>
          <a:srgbClr val="4D4D4D"/>
        </a:accent1>
        <a:accent2>
          <a:srgbClr val="C0C0C0"/>
        </a:accent2>
        <a:accent3>
          <a:srgbClr val="AAAAAA"/>
        </a:accent3>
        <a:accent4>
          <a:srgbClr val="DADADA"/>
        </a:accent4>
        <a:accent5>
          <a:srgbClr val="B2B2B2"/>
        </a:accent5>
        <a:accent6>
          <a:srgbClr val="AEAEAE"/>
        </a:accent6>
        <a:hlink>
          <a:srgbClr val="777777"/>
        </a:hlink>
        <a:folHlink>
          <a:srgbClr val="FFFFFF"/>
        </a:folHlink>
      </a:clrScheme>
      <a:clrMap bg1="dk2" tx1="lt1" bg2="dk1" tx2="lt2" accent1="accent1" accent2="accent2" accent3="accent3" accent4="accent4" accent5="accent5" accent6="accent6" hlink="hlink" folHlink="folHlink"/>
    </a:extraClrScheme>
    <a:extraClrScheme>
      <a:clrScheme name="2_colormaster 16">
        <a:dk1>
          <a:srgbClr val="000000"/>
        </a:dk1>
        <a:lt1>
          <a:srgbClr val="FFFFFF"/>
        </a:lt1>
        <a:dk2>
          <a:srgbClr val="1C1C1C"/>
        </a:dk2>
        <a:lt2>
          <a:srgbClr val="4D4D4D"/>
        </a:lt2>
        <a:accent1>
          <a:srgbClr val="4D4D4D"/>
        </a:accent1>
        <a:accent2>
          <a:srgbClr val="DDDDDD"/>
        </a:accent2>
        <a:accent3>
          <a:srgbClr val="FFFFFF"/>
        </a:accent3>
        <a:accent4>
          <a:srgbClr val="000000"/>
        </a:accent4>
        <a:accent5>
          <a:srgbClr val="B2B2B2"/>
        </a:accent5>
        <a:accent6>
          <a:srgbClr val="C8C8C8"/>
        </a:accent6>
        <a:hlink>
          <a:srgbClr val="808080"/>
        </a:hlink>
        <a:folHlink>
          <a:srgbClr val="F8F8F8"/>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3_colormaster">
  <a:themeElements>
    <a:clrScheme name="">
      <a:dk1>
        <a:srgbClr val="000000"/>
      </a:dk1>
      <a:lt1>
        <a:srgbClr val="FF99CC"/>
      </a:lt1>
      <a:dk2>
        <a:srgbClr val="1C1C1C"/>
      </a:dk2>
      <a:lt2>
        <a:srgbClr val="4D4D4D"/>
      </a:lt2>
      <a:accent1>
        <a:srgbClr val="0099FF"/>
      </a:accent1>
      <a:accent2>
        <a:srgbClr val="FF99CC"/>
      </a:accent2>
      <a:accent3>
        <a:srgbClr val="FFCAE2"/>
      </a:accent3>
      <a:accent4>
        <a:srgbClr val="000000"/>
      </a:accent4>
      <a:accent5>
        <a:srgbClr val="AACAFF"/>
      </a:accent5>
      <a:accent6>
        <a:srgbClr val="E78AB9"/>
      </a:accent6>
      <a:hlink>
        <a:srgbClr val="9933FF"/>
      </a:hlink>
      <a:folHlink>
        <a:srgbClr val="44C63A"/>
      </a:folHlink>
    </a:clrScheme>
    <a:fontScheme name="3_colormaster">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3_colormaster 1">
        <a:dk1>
          <a:srgbClr val="C0C0C0"/>
        </a:dk1>
        <a:lt1>
          <a:srgbClr val="FFFFFF"/>
        </a:lt1>
        <a:dk2>
          <a:srgbClr val="000099"/>
        </a:dk2>
        <a:lt2>
          <a:srgbClr val="CCECFF"/>
        </a:lt2>
        <a:accent1>
          <a:srgbClr val="FF3399"/>
        </a:accent1>
        <a:accent2>
          <a:srgbClr val="99CCFF"/>
        </a:accent2>
        <a:accent3>
          <a:srgbClr val="AAAACA"/>
        </a:accent3>
        <a:accent4>
          <a:srgbClr val="DADADA"/>
        </a:accent4>
        <a:accent5>
          <a:srgbClr val="FFADCA"/>
        </a:accent5>
        <a:accent6>
          <a:srgbClr val="8AB9E7"/>
        </a:accent6>
        <a:hlink>
          <a:srgbClr val="FF5050"/>
        </a:hlink>
        <a:folHlink>
          <a:srgbClr val="FFFF99"/>
        </a:folHlink>
      </a:clrScheme>
      <a:clrMap bg1="dk2" tx1="lt1" bg2="dk1" tx2="lt2" accent1="accent1" accent2="accent2" accent3="accent3" accent4="accent4" accent5="accent5" accent6="accent6" hlink="hlink" folHlink="folHlink"/>
    </a:extraClrScheme>
    <a:extraClrScheme>
      <a:clrScheme name="3_colormaster 2">
        <a:dk1>
          <a:srgbClr val="000000"/>
        </a:dk1>
        <a:lt1>
          <a:srgbClr val="99CCFF"/>
        </a:lt1>
        <a:dk2>
          <a:srgbClr val="1C1C1C"/>
        </a:dk2>
        <a:lt2>
          <a:srgbClr val="4D4D4D"/>
        </a:lt2>
        <a:accent1>
          <a:srgbClr val="CC0066"/>
        </a:accent1>
        <a:accent2>
          <a:srgbClr val="3366FF"/>
        </a:accent2>
        <a:accent3>
          <a:srgbClr val="CAE2FF"/>
        </a:accent3>
        <a:accent4>
          <a:srgbClr val="000000"/>
        </a:accent4>
        <a:accent5>
          <a:srgbClr val="E2AAB8"/>
        </a:accent5>
        <a:accent6>
          <a:srgbClr val="2D5CE7"/>
        </a:accent6>
        <a:hlink>
          <a:srgbClr val="FF0000"/>
        </a:hlink>
        <a:folHlink>
          <a:srgbClr val="FFFF00"/>
        </a:folHlink>
      </a:clrScheme>
      <a:clrMap bg1="lt1" tx1="dk1" bg2="lt2" tx2="dk2" accent1="accent1" accent2="accent2" accent3="accent3" accent4="accent4" accent5="accent5" accent6="accent6" hlink="hlink" folHlink="folHlink"/>
    </a:extraClrScheme>
    <a:extraClrScheme>
      <a:clrScheme name="3_colormaster 3">
        <a:dk1>
          <a:srgbClr val="C0C0C0"/>
        </a:dk1>
        <a:lt1>
          <a:srgbClr val="FFFFFF"/>
        </a:lt1>
        <a:dk2>
          <a:srgbClr val="800000"/>
        </a:dk2>
        <a:lt2>
          <a:srgbClr val="FFCC99"/>
        </a:lt2>
        <a:accent1>
          <a:srgbClr val="FF9900"/>
        </a:accent1>
        <a:accent2>
          <a:srgbClr val="CC0000"/>
        </a:accent2>
        <a:accent3>
          <a:srgbClr val="C0AAAA"/>
        </a:accent3>
        <a:accent4>
          <a:srgbClr val="DADADA"/>
        </a:accent4>
        <a:accent5>
          <a:srgbClr val="FFCAAA"/>
        </a:accent5>
        <a:accent6>
          <a:srgbClr val="B90000"/>
        </a:accent6>
        <a:hlink>
          <a:srgbClr val="FF33CC"/>
        </a:hlink>
        <a:folHlink>
          <a:srgbClr val="FFCC00"/>
        </a:folHlink>
      </a:clrScheme>
      <a:clrMap bg1="dk2" tx1="lt1" bg2="dk1" tx2="lt2" accent1="accent1" accent2="accent2" accent3="accent3" accent4="accent4" accent5="accent5" accent6="accent6" hlink="hlink" folHlink="folHlink"/>
    </a:extraClrScheme>
    <a:extraClrScheme>
      <a:clrScheme name="3_colormaster 4">
        <a:dk1>
          <a:srgbClr val="000000"/>
        </a:dk1>
        <a:lt1>
          <a:srgbClr val="FF9966"/>
        </a:lt1>
        <a:dk2>
          <a:srgbClr val="1C1C1C"/>
        </a:dk2>
        <a:lt2>
          <a:srgbClr val="4D4D4D"/>
        </a:lt2>
        <a:accent1>
          <a:srgbClr val="FF0000"/>
        </a:accent1>
        <a:accent2>
          <a:srgbClr val="FF6699"/>
        </a:accent2>
        <a:accent3>
          <a:srgbClr val="FFCAB8"/>
        </a:accent3>
        <a:accent4>
          <a:srgbClr val="000000"/>
        </a:accent4>
        <a:accent5>
          <a:srgbClr val="FFAAAA"/>
        </a:accent5>
        <a:accent6>
          <a:srgbClr val="E75C8A"/>
        </a:accent6>
        <a:hlink>
          <a:srgbClr val="CC00CC"/>
        </a:hlink>
        <a:folHlink>
          <a:srgbClr val="FFCC00"/>
        </a:folHlink>
      </a:clrScheme>
      <a:clrMap bg1="lt1" tx1="dk1" bg2="lt2" tx2="dk2" accent1="accent1" accent2="accent2" accent3="accent3" accent4="accent4" accent5="accent5" accent6="accent6" hlink="hlink" folHlink="folHlink"/>
    </a:extraClrScheme>
    <a:extraClrScheme>
      <a:clrScheme name="3_colormaster 5">
        <a:dk1>
          <a:srgbClr val="C0C0C0"/>
        </a:dk1>
        <a:lt1>
          <a:srgbClr val="FFFFFF"/>
        </a:lt1>
        <a:dk2>
          <a:srgbClr val="008000"/>
        </a:dk2>
        <a:lt2>
          <a:srgbClr val="CCECFF"/>
        </a:lt2>
        <a:accent1>
          <a:srgbClr val="0066FF"/>
        </a:accent1>
        <a:accent2>
          <a:srgbClr val="00FF00"/>
        </a:accent2>
        <a:accent3>
          <a:srgbClr val="AAC0AA"/>
        </a:accent3>
        <a:accent4>
          <a:srgbClr val="DADADA"/>
        </a:accent4>
        <a:accent5>
          <a:srgbClr val="AAB8FF"/>
        </a:accent5>
        <a:accent6>
          <a:srgbClr val="00E700"/>
        </a:accent6>
        <a:hlink>
          <a:srgbClr val="A29E00"/>
        </a:hlink>
        <a:folHlink>
          <a:srgbClr val="EA8B00"/>
        </a:folHlink>
      </a:clrScheme>
      <a:clrMap bg1="dk2" tx1="lt1" bg2="dk1" tx2="lt2" accent1="accent1" accent2="accent2" accent3="accent3" accent4="accent4" accent5="accent5" accent6="accent6" hlink="hlink" folHlink="folHlink"/>
    </a:extraClrScheme>
    <a:extraClrScheme>
      <a:clrScheme name="3_colormaster 6">
        <a:dk1>
          <a:srgbClr val="000000"/>
        </a:dk1>
        <a:lt1>
          <a:srgbClr val="97E183"/>
        </a:lt1>
        <a:dk2>
          <a:srgbClr val="1C1C1C"/>
        </a:dk2>
        <a:lt2>
          <a:srgbClr val="4D4D4D"/>
        </a:lt2>
        <a:accent1>
          <a:srgbClr val="0066FF"/>
        </a:accent1>
        <a:accent2>
          <a:srgbClr val="99FF99"/>
        </a:accent2>
        <a:accent3>
          <a:srgbClr val="C9EEC1"/>
        </a:accent3>
        <a:accent4>
          <a:srgbClr val="000000"/>
        </a:accent4>
        <a:accent5>
          <a:srgbClr val="AAB8FF"/>
        </a:accent5>
        <a:accent6>
          <a:srgbClr val="8AE78A"/>
        </a:accent6>
        <a:hlink>
          <a:srgbClr val="CC9900"/>
        </a:hlink>
        <a:folHlink>
          <a:srgbClr val="FFCC66"/>
        </a:folHlink>
      </a:clrScheme>
      <a:clrMap bg1="lt1" tx1="dk1" bg2="lt2" tx2="dk2" accent1="accent1" accent2="accent2" accent3="accent3" accent4="accent4" accent5="accent5" accent6="accent6" hlink="hlink" folHlink="folHlink"/>
    </a:extraClrScheme>
    <a:extraClrScheme>
      <a:clrScheme name="3_colormaster 7">
        <a:dk1>
          <a:srgbClr val="C0C0C0"/>
        </a:dk1>
        <a:lt1>
          <a:srgbClr val="FFFFFF"/>
        </a:lt1>
        <a:dk2>
          <a:srgbClr val="008080"/>
        </a:dk2>
        <a:lt2>
          <a:srgbClr val="CCECFF"/>
        </a:lt2>
        <a:accent1>
          <a:srgbClr val="29A329"/>
        </a:accent1>
        <a:accent2>
          <a:srgbClr val="00FFFF"/>
        </a:accent2>
        <a:accent3>
          <a:srgbClr val="AAC0C0"/>
        </a:accent3>
        <a:accent4>
          <a:srgbClr val="DADADA"/>
        </a:accent4>
        <a:accent5>
          <a:srgbClr val="ACCEAC"/>
        </a:accent5>
        <a:accent6>
          <a:srgbClr val="00E7E7"/>
        </a:accent6>
        <a:hlink>
          <a:srgbClr val="3B6AFF"/>
        </a:hlink>
        <a:folHlink>
          <a:srgbClr val="FF9900"/>
        </a:folHlink>
      </a:clrScheme>
      <a:clrMap bg1="dk2" tx1="lt1" bg2="dk1" tx2="lt2" accent1="accent1" accent2="accent2" accent3="accent3" accent4="accent4" accent5="accent5" accent6="accent6" hlink="hlink" folHlink="folHlink"/>
    </a:extraClrScheme>
    <a:extraClrScheme>
      <a:clrScheme name="3_colormaster 8">
        <a:dk1>
          <a:srgbClr val="000000"/>
        </a:dk1>
        <a:lt1>
          <a:srgbClr val="64F0BE"/>
        </a:lt1>
        <a:dk2>
          <a:srgbClr val="1C1C1C"/>
        </a:dk2>
        <a:lt2>
          <a:srgbClr val="4D4D4D"/>
        </a:lt2>
        <a:accent1>
          <a:srgbClr val="008000"/>
        </a:accent1>
        <a:accent2>
          <a:srgbClr val="00FFFF"/>
        </a:accent2>
        <a:accent3>
          <a:srgbClr val="B8F6DB"/>
        </a:accent3>
        <a:accent4>
          <a:srgbClr val="000000"/>
        </a:accent4>
        <a:accent5>
          <a:srgbClr val="AAC0AA"/>
        </a:accent5>
        <a:accent6>
          <a:srgbClr val="00E7E7"/>
        </a:accent6>
        <a:hlink>
          <a:srgbClr val="3366FF"/>
        </a:hlink>
        <a:folHlink>
          <a:srgbClr val="FFCC66"/>
        </a:folHlink>
      </a:clrScheme>
      <a:clrMap bg1="lt1" tx1="dk1" bg2="lt2" tx2="dk2" accent1="accent1" accent2="accent2" accent3="accent3" accent4="accent4" accent5="accent5" accent6="accent6" hlink="hlink" folHlink="folHlink"/>
    </a:extraClrScheme>
    <a:extraClrScheme>
      <a:clrScheme name="3_colormaster 9">
        <a:dk1>
          <a:srgbClr val="C0C0C0"/>
        </a:dk1>
        <a:lt1>
          <a:srgbClr val="FFFFFF"/>
        </a:lt1>
        <a:dk2>
          <a:srgbClr val="CC9900"/>
        </a:dk2>
        <a:lt2>
          <a:srgbClr val="FFFFCC"/>
        </a:lt2>
        <a:accent1>
          <a:srgbClr val="FF3300"/>
        </a:accent1>
        <a:accent2>
          <a:srgbClr val="FFCC66"/>
        </a:accent2>
        <a:accent3>
          <a:srgbClr val="E2CAAA"/>
        </a:accent3>
        <a:accent4>
          <a:srgbClr val="DADADA"/>
        </a:accent4>
        <a:accent5>
          <a:srgbClr val="FFADAA"/>
        </a:accent5>
        <a:accent6>
          <a:srgbClr val="E7B95C"/>
        </a:accent6>
        <a:hlink>
          <a:srgbClr val="008080"/>
        </a:hlink>
        <a:folHlink>
          <a:srgbClr val="3399FF"/>
        </a:folHlink>
      </a:clrScheme>
      <a:clrMap bg1="dk2" tx1="lt1" bg2="dk1" tx2="lt2" accent1="accent1" accent2="accent2" accent3="accent3" accent4="accent4" accent5="accent5" accent6="accent6" hlink="hlink" folHlink="folHlink"/>
    </a:extraClrScheme>
    <a:extraClrScheme>
      <a:clrScheme name="3_colormaster 10">
        <a:dk1>
          <a:srgbClr val="000000"/>
        </a:dk1>
        <a:lt1>
          <a:srgbClr val="EFF274"/>
        </a:lt1>
        <a:dk2>
          <a:srgbClr val="1C1C1C"/>
        </a:dk2>
        <a:lt2>
          <a:srgbClr val="4D4D4D"/>
        </a:lt2>
        <a:accent1>
          <a:srgbClr val="9966FF"/>
        </a:accent1>
        <a:accent2>
          <a:srgbClr val="FFFFCC"/>
        </a:accent2>
        <a:accent3>
          <a:srgbClr val="F6F7BC"/>
        </a:accent3>
        <a:accent4>
          <a:srgbClr val="000000"/>
        </a:accent4>
        <a:accent5>
          <a:srgbClr val="CAB8FF"/>
        </a:accent5>
        <a:accent6>
          <a:srgbClr val="E7E7B9"/>
        </a:accent6>
        <a:hlink>
          <a:srgbClr val="6666FF"/>
        </a:hlink>
        <a:folHlink>
          <a:srgbClr val="99CCFF"/>
        </a:folHlink>
      </a:clrScheme>
      <a:clrMap bg1="lt1" tx1="dk1" bg2="lt2" tx2="dk2" accent1="accent1" accent2="accent2" accent3="accent3" accent4="accent4" accent5="accent5" accent6="accent6" hlink="hlink" folHlink="folHlink"/>
    </a:extraClrScheme>
    <a:extraClrScheme>
      <a:clrScheme name="3_colormaster 11">
        <a:dk1>
          <a:srgbClr val="C0C0C0"/>
        </a:dk1>
        <a:lt1>
          <a:srgbClr val="FFFFFF"/>
        </a:lt1>
        <a:dk2>
          <a:srgbClr val="6600CC"/>
        </a:dk2>
        <a:lt2>
          <a:srgbClr val="CCCCFF"/>
        </a:lt2>
        <a:accent1>
          <a:srgbClr val="D60093"/>
        </a:accent1>
        <a:accent2>
          <a:srgbClr val="9999FF"/>
        </a:accent2>
        <a:accent3>
          <a:srgbClr val="B8AAE2"/>
        </a:accent3>
        <a:accent4>
          <a:srgbClr val="DADADA"/>
        </a:accent4>
        <a:accent5>
          <a:srgbClr val="E8AAC8"/>
        </a:accent5>
        <a:accent6>
          <a:srgbClr val="8A8AE7"/>
        </a:accent6>
        <a:hlink>
          <a:srgbClr val="008000"/>
        </a:hlink>
        <a:folHlink>
          <a:srgbClr val="FF9966"/>
        </a:folHlink>
      </a:clrScheme>
      <a:clrMap bg1="dk2" tx1="lt1" bg2="dk1" tx2="lt2" accent1="accent1" accent2="accent2" accent3="accent3" accent4="accent4" accent5="accent5" accent6="accent6" hlink="hlink" folHlink="folHlink"/>
    </a:extraClrScheme>
    <a:extraClrScheme>
      <a:clrScheme name="3_colormaster 12">
        <a:dk1>
          <a:srgbClr val="000000"/>
        </a:dk1>
        <a:lt1>
          <a:srgbClr val="CC99FF"/>
        </a:lt1>
        <a:dk2>
          <a:srgbClr val="1C1C1C"/>
        </a:dk2>
        <a:lt2>
          <a:srgbClr val="4D4D4D"/>
        </a:lt2>
        <a:accent1>
          <a:srgbClr val="0066FF"/>
        </a:accent1>
        <a:accent2>
          <a:srgbClr val="CCCCFF"/>
        </a:accent2>
        <a:accent3>
          <a:srgbClr val="E2CAFF"/>
        </a:accent3>
        <a:accent4>
          <a:srgbClr val="000000"/>
        </a:accent4>
        <a:accent5>
          <a:srgbClr val="AAB8FF"/>
        </a:accent5>
        <a:accent6>
          <a:srgbClr val="B9B9E7"/>
        </a:accent6>
        <a:hlink>
          <a:srgbClr val="FF0066"/>
        </a:hlink>
        <a:folHlink>
          <a:srgbClr val="66CCFF"/>
        </a:folHlink>
      </a:clrScheme>
      <a:clrMap bg1="lt1" tx1="dk1" bg2="lt2" tx2="dk2" accent1="accent1" accent2="accent2" accent3="accent3" accent4="accent4" accent5="accent5" accent6="accent6" hlink="hlink" folHlink="folHlink"/>
    </a:extraClrScheme>
    <a:extraClrScheme>
      <a:clrScheme name="3_colormaster 13">
        <a:dk1>
          <a:srgbClr val="C0C0C0"/>
        </a:dk1>
        <a:lt1>
          <a:srgbClr val="FFFFFF"/>
        </a:lt1>
        <a:dk2>
          <a:srgbClr val="CC0066"/>
        </a:dk2>
        <a:lt2>
          <a:srgbClr val="FFCCCC"/>
        </a:lt2>
        <a:accent1>
          <a:srgbClr val="993366"/>
        </a:accent1>
        <a:accent2>
          <a:srgbClr val="FF9999"/>
        </a:accent2>
        <a:accent3>
          <a:srgbClr val="E2AAB8"/>
        </a:accent3>
        <a:accent4>
          <a:srgbClr val="DADADA"/>
        </a:accent4>
        <a:accent5>
          <a:srgbClr val="CAADB8"/>
        </a:accent5>
        <a:accent6>
          <a:srgbClr val="E78A8A"/>
        </a:accent6>
        <a:hlink>
          <a:srgbClr val="009999"/>
        </a:hlink>
        <a:folHlink>
          <a:srgbClr val="FF9933"/>
        </a:folHlink>
      </a:clrScheme>
      <a:clrMap bg1="dk2" tx1="lt1" bg2="dk1" tx2="lt2" accent1="accent1" accent2="accent2" accent3="accent3" accent4="accent4" accent5="accent5" accent6="accent6" hlink="hlink" folHlink="folHlink"/>
    </a:extraClrScheme>
    <a:extraClrScheme>
      <a:clrScheme name="3_colormaster 14">
        <a:dk1>
          <a:srgbClr val="000000"/>
        </a:dk1>
        <a:lt1>
          <a:srgbClr val="FF99CC"/>
        </a:lt1>
        <a:dk2>
          <a:srgbClr val="1C1C1C"/>
        </a:dk2>
        <a:lt2>
          <a:srgbClr val="4D4D4D"/>
        </a:lt2>
        <a:accent1>
          <a:srgbClr val="FF0000"/>
        </a:accent1>
        <a:accent2>
          <a:srgbClr val="FF99CC"/>
        </a:accent2>
        <a:accent3>
          <a:srgbClr val="FFCAE2"/>
        </a:accent3>
        <a:accent4>
          <a:srgbClr val="000000"/>
        </a:accent4>
        <a:accent5>
          <a:srgbClr val="FFAAAA"/>
        </a:accent5>
        <a:accent6>
          <a:srgbClr val="E78AB9"/>
        </a:accent6>
        <a:hlink>
          <a:srgbClr val="9933FF"/>
        </a:hlink>
        <a:folHlink>
          <a:srgbClr val="44C63A"/>
        </a:folHlink>
      </a:clrScheme>
      <a:clrMap bg1="lt1" tx1="dk1" bg2="lt2" tx2="dk2" accent1="accent1" accent2="accent2" accent3="accent3" accent4="accent4" accent5="accent5" accent6="accent6" hlink="hlink" folHlink="folHlink"/>
    </a:extraClrScheme>
    <a:extraClrScheme>
      <a:clrScheme name="3_colormaster 15">
        <a:dk1>
          <a:srgbClr val="C0C0C0"/>
        </a:dk1>
        <a:lt1>
          <a:srgbClr val="FFFFFF"/>
        </a:lt1>
        <a:dk2>
          <a:srgbClr val="000000"/>
        </a:dk2>
        <a:lt2>
          <a:srgbClr val="DDDDDD"/>
        </a:lt2>
        <a:accent1>
          <a:srgbClr val="4D4D4D"/>
        </a:accent1>
        <a:accent2>
          <a:srgbClr val="C0C0C0"/>
        </a:accent2>
        <a:accent3>
          <a:srgbClr val="AAAAAA"/>
        </a:accent3>
        <a:accent4>
          <a:srgbClr val="DADADA"/>
        </a:accent4>
        <a:accent5>
          <a:srgbClr val="B2B2B2"/>
        </a:accent5>
        <a:accent6>
          <a:srgbClr val="AEAEAE"/>
        </a:accent6>
        <a:hlink>
          <a:srgbClr val="777777"/>
        </a:hlink>
        <a:folHlink>
          <a:srgbClr val="FFFFFF"/>
        </a:folHlink>
      </a:clrScheme>
      <a:clrMap bg1="dk2" tx1="lt1" bg2="dk1" tx2="lt2" accent1="accent1" accent2="accent2" accent3="accent3" accent4="accent4" accent5="accent5" accent6="accent6" hlink="hlink" folHlink="folHlink"/>
    </a:extraClrScheme>
    <a:extraClrScheme>
      <a:clrScheme name="3_colormaster 16">
        <a:dk1>
          <a:srgbClr val="000000"/>
        </a:dk1>
        <a:lt1>
          <a:srgbClr val="FFFFFF"/>
        </a:lt1>
        <a:dk2>
          <a:srgbClr val="1C1C1C"/>
        </a:dk2>
        <a:lt2>
          <a:srgbClr val="4D4D4D"/>
        </a:lt2>
        <a:accent1>
          <a:srgbClr val="4D4D4D"/>
        </a:accent1>
        <a:accent2>
          <a:srgbClr val="DDDDDD"/>
        </a:accent2>
        <a:accent3>
          <a:srgbClr val="FFFFFF"/>
        </a:accent3>
        <a:accent4>
          <a:srgbClr val="000000"/>
        </a:accent4>
        <a:accent5>
          <a:srgbClr val="B2B2B2"/>
        </a:accent5>
        <a:accent6>
          <a:srgbClr val="C8C8C8"/>
        </a:accent6>
        <a:hlink>
          <a:srgbClr val="808080"/>
        </a:hlink>
        <a:folHlink>
          <a:srgbClr val="F8F8F8"/>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4_colormaster">
  <a:themeElements>
    <a:clrScheme name="">
      <a:dk1>
        <a:srgbClr val="000000"/>
      </a:dk1>
      <a:lt1>
        <a:srgbClr val="FF99CC"/>
      </a:lt1>
      <a:dk2>
        <a:srgbClr val="1C1C1C"/>
      </a:dk2>
      <a:lt2>
        <a:srgbClr val="4D4D4D"/>
      </a:lt2>
      <a:accent1>
        <a:srgbClr val="0099FF"/>
      </a:accent1>
      <a:accent2>
        <a:srgbClr val="FF99CC"/>
      </a:accent2>
      <a:accent3>
        <a:srgbClr val="FFCAE2"/>
      </a:accent3>
      <a:accent4>
        <a:srgbClr val="000000"/>
      </a:accent4>
      <a:accent5>
        <a:srgbClr val="AACAFF"/>
      </a:accent5>
      <a:accent6>
        <a:srgbClr val="E78AB9"/>
      </a:accent6>
      <a:hlink>
        <a:srgbClr val="9933FF"/>
      </a:hlink>
      <a:folHlink>
        <a:srgbClr val="44C63A"/>
      </a:folHlink>
    </a:clrScheme>
    <a:fontScheme name="4_colormaster">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4_colormaster 1">
        <a:dk1>
          <a:srgbClr val="C0C0C0"/>
        </a:dk1>
        <a:lt1>
          <a:srgbClr val="FFFFFF"/>
        </a:lt1>
        <a:dk2>
          <a:srgbClr val="000099"/>
        </a:dk2>
        <a:lt2>
          <a:srgbClr val="CCECFF"/>
        </a:lt2>
        <a:accent1>
          <a:srgbClr val="FF3399"/>
        </a:accent1>
        <a:accent2>
          <a:srgbClr val="99CCFF"/>
        </a:accent2>
        <a:accent3>
          <a:srgbClr val="AAAACA"/>
        </a:accent3>
        <a:accent4>
          <a:srgbClr val="DADADA"/>
        </a:accent4>
        <a:accent5>
          <a:srgbClr val="FFADCA"/>
        </a:accent5>
        <a:accent6>
          <a:srgbClr val="8AB9E7"/>
        </a:accent6>
        <a:hlink>
          <a:srgbClr val="FF5050"/>
        </a:hlink>
        <a:folHlink>
          <a:srgbClr val="FFFF99"/>
        </a:folHlink>
      </a:clrScheme>
      <a:clrMap bg1="dk2" tx1="lt1" bg2="dk1" tx2="lt2" accent1="accent1" accent2="accent2" accent3="accent3" accent4="accent4" accent5="accent5" accent6="accent6" hlink="hlink" folHlink="folHlink"/>
    </a:extraClrScheme>
    <a:extraClrScheme>
      <a:clrScheme name="4_colormaster 2">
        <a:dk1>
          <a:srgbClr val="000000"/>
        </a:dk1>
        <a:lt1>
          <a:srgbClr val="99CCFF"/>
        </a:lt1>
        <a:dk2>
          <a:srgbClr val="1C1C1C"/>
        </a:dk2>
        <a:lt2>
          <a:srgbClr val="4D4D4D"/>
        </a:lt2>
        <a:accent1>
          <a:srgbClr val="CC0066"/>
        </a:accent1>
        <a:accent2>
          <a:srgbClr val="3366FF"/>
        </a:accent2>
        <a:accent3>
          <a:srgbClr val="CAE2FF"/>
        </a:accent3>
        <a:accent4>
          <a:srgbClr val="000000"/>
        </a:accent4>
        <a:accent5>
          <a:srgbClr val="E2AAB8"/>
        </a:accent5>
        <a:accent6>
          <a:srgbClr val="2D5CE7"/>
        </a:accent6>
        <a:hlink>
          <a:srgbClr val="FF0000"/>
        </a:hlink>
        <a:folHlink>
          <a:srgbClr val="FFFF00"/>
        </a:folHlink>
      </a:clrScheme>
      <a:clrMap bg1="lt1" tx1="dk1" bg2="lt2" tx2="dk2" accent1="accent1" accent2="accent2" accent3="accent3" accent4="accent4" accent5="accent5" accent6="accent6" hlink="hlink" folHlink="folHlink"/>
    </a:extraClrScheme>
    <a:extraClrScheme>
      <a:clrScheme name="4_colormaster 3">
        <a:dk1>
          <a:srgbClr val="C0C0C0"/>
        </a:dk1>
        <a:lt1>
          <a:srgbClr val="FFFFFF"/>
        </a:lt1>
        <a:dk2>
          <a:srgbClr val="800000"/>
        </a:dk2>
        <a:lt2>
          <a:srgbClr val="FFCC99"/>
        </a:lt2>
        <a:accent1>
          <a:srgbClr val="FF9900"/>
        </a:accent1>
        <a:accent2>
          <a:srgbClr val="CC0000"/>
        </a:accent2>
        <a:accent3>
          <a:srgbClr val="C0AAAA"/>
        </a:accent3>
        <a:accent4>
          <a:srgbClr val="DADADA"/>
        </a:accent4>
        <a:accent5>
          <a:srgbClr val="FFCAAA"/>
        </a:accent5>
        <a:accent6>
          <a:srgbClr val="B90000"/>
        </a:accent6>
        <a:hlink>
          <a:srgbClr val="FF33CC"/>
        </a:hlink>
        <a:folHlink>
          <a:srgbClr val="FFCC00"/>
        </a:folHlink>
      </a:clrScheme>
      <a:clrMap bg1="dk2" tx1="lt1" bg2="dk1" tx2="lt2" accent1="accent1" accent2="accent2" accent3="accent3" accent4="accent4" accent5="accent5" accent6="accent6" hlink="hlink" folHlink="folHlink"/>
    </a:extraClrScheme>
    <a:extraClrScheme>
      <a:clrScheme name="4_colormaster 4">
        <a:dk1>
          <a:srgbClr val="000000"/>
        </a:dk1>
        <a:lt1>
          <a:srgbClr val="FF9966"/>
        </a:lt1>
        <a:dk2>
          <a:srgbClr val="1C1C1C"/>
        </a:dk2>
        <a:lt2>
          <a:srgbClr val="4D4D4D"/>
        </a:lt2>
        <a:accent1>
          <a:srgbClr val="FF0000"/>
        </a:accent1>
        <a:accent2>
          <a:srgbClr val="FF6699"/>
        </a:accent2>
        <a:accent3>
          <a:srgbClr val="FFCAB8"/>
        </a:accent3>
        <a:accent4>
          <a:srgbClr val="000000"/>
        </a:accent4>
        <a:accent5>
          <a:srgbClr val="FFAAAA"/>
        </a:accent5>
        <a:accent6>
          <a:srgbClr val="E75C8A"/>
        </a:accent6>
        <a:hlink>
          <a:srgbClr val="CC00CC"/>
        </a:hlink>
        <a:folHlink>
          <a:srgbClr val="FFCC00"/>
        </a:folHlink>
      </a:clrScheme>
      <a:clrMap bg1="lt1" tx1="dk1" bg2="lt2" tx2="dk2" accent1="accent1" accent2="accent2" accent3="accent3" accent4="accent4" accent5="accent5" accent6="accent6" hlink="hlink" folHlink="folHlink"/>
    </a:extraClrScheme>
    <a:extraClrScheme>
      <a:clrScheme name="4_colormaster 5">
        <a:dk1>
          <a:srgbClr val="C0C0C0"/>
        </a:dk1>
        <a:lt1>
          <a:srgbClr val="FFFFFF"/>
        </a:lt1>
        <a:dk2>
          <a:srgbClr val="008000"/>
        </a:dk2>
        <a:lt2>
          <a:srgbClr val="CCECFF"/>
        </a:lt2>
        <a:accent1>
          <a:srgbClr val="0066FF"/>
        </a:accent1>
        <a:accent2>
          <a:srgbClr val="00FF00"/>
        </a:accent2>
        <a:accent3>
          <a:srgbClr val="AAC0AA"/>
        </a:accent3>
        <a:accent4>
          <a:srgbClr val="DADADA"/>
        </a:accent4>
        <a:accent5>
          <a:srgbClr val="AAB8FF"/>
        </a:accent5>
        <a:accent6>
          <a:srgbClr val="00E700"/>
        </a:accent6>
        <a:hlink>
          <a:srgbClr val="A29E00"/>
        </a:hlink>
        <a:folHlink>
          <a:srgbClr val="EA8B00"/>
        </a:folHlink>
      </a:clrScheme>
      <a:clrMap bg1="dk2" tx1="lt1" bg2="dk1" tx2="lt2" accent1="accent1" accent2="accent2" accent3="accent3" accent4="accent4" accent5="accent5" accent6="accent6" hlink="hlink" folHlink="folHlink"/>
    </a:extraClrScheme>
    <a:extraClrScheme>
      <a:clrScheme name="4_colormaster 6">
        <a:dk1>
          <a:srgbClr val="000000"/>
        </a:dk1>
        <a:lt1>
          <a:srgbClr val="97E183"/>
        </a:lt1>
        <a:dk2>
          <a:srgbClr val="1C1C1C"/>
        </a:dk2>
        <a:lt2>
          <a:srgbClr val="4D4D4D"/>
        </a:lt2>
        <a:accent1>
          <a:srgbClr val="0066FF"/>
        </a:accent1>
        <a:accent2>
          <a:srgbClr val="99FF99"/>
        </a:accent2>
        <a:accent3>
          <a:srgbClr val="C9EEC1"/>
        </a:accent3>
        <a:accent4>
          <a:srgbClr val="000000"/>
        </a:accent4>
        <a:accent5>
          <a:srgbClr val="AAB8FF"/>
        </a:accent5>
        <a:accent6>
          <a:srgbClr val="8AE78A"/>
        </a:accent6>
        <a:hlink>
          <a:srgbClr val="CC9900"/>
        </a:hlink>
        <a:folHlink>
          <a:srgbClr val="FFCC66"/>
        </a:folHlink>
      </a:clrScheme>
      <a:clrMap bg1="lt1" tx1="dk1" bg2="lt2" tx2="dk2" accent1="accent1" accent2="accent2" accent3="accent3" accent4="accent4" accent5="accent5" accent6="accent6" hlink="hlink" folHlink="folHlink"/>
    </a:extraClrScheme>
    <a:extraClrScheme>
      <a:clrScheme name="4_colormaster 7">
        <a:dk1>
          <a:srgbClr val="C0C0C0"/>
        </a:dk1>
        <a:lt1>
          <a:srgbClr val="FFFFFF"/>
        </a:lt1>
        <a:dk2>
          <a:srgbClr val="008080"/>
        </a:dk2>
        <a:lt2>
          <a:srgbClr val="CCECFF"/>
        </a:lt2>
        <a:accent1>
          <a:srgbClr val="29A329"/>
        </a:accent1>
        <a:accent2>
          <a:srgbClr val="00FFFF"/>
        </a:accent2>
        <a:accent3>
          <a:srgbClr val="AAC0C0"/>
        </a:accent3>
        <a:accent4>
          <a:srgbClr val="DADADA"/>
        </a:accent4>
        <a:accent5>
          <a:srgbClr val="ACCEAC"/>
        </a:accent5>
        <a:accent6>
          <a:srgbClr val="00E7E7"/>
        </a:accent6>
        <a:hlink>
          <a:srgbClr val="3B6AFF"/>
        </a:hlink>
        <a:folHlink>
          <a:srgbClr val="FF9900"/>
        </a:folHlink>
      </a:clrScheme>
      <a:clrMap bg1="dk2" tx1="lt1" bg2="dk1" tx2="lt2" accent1="accent1" accent2="accent2" accent3="accent3" accent4="accent4" accent5="accent5" accent6="accent6" hlink="hlink" folHlink="folHlink"/>
    </a:extraClrScheme>
    <a:extraClrScheme>
      <a:clrScheme name="4_colormaster 8">
        <a:dk1>
          <a:srgbClr val="000000"/>
        </a:dk1>
        <a:lt1>
          <a:srgbClr val="64F0BE"/>
        </a:lt1>
        <a:dk2>
          <a:srgbClr val="1C1C1C"/>
        </a:dk2>
        <a:lt2>
          <a:srgbClr val="4D4D4D"/>
        </a:lt2>
        <a:accent1>
          <a:srgbClr val="008000"/>
        </a:accent1>
        <a:accent2>
          <a:srgbClr val="00FFFF"/>
        </a:accent2>
        <a:accent3>
          <a:srgbClr val="B8F6DB"/>
        </a:accent3>
        <a:accent4>
          <a:srgbClr val="000000"/>
        </a:accent4>
        <a:accent5>
          <a:srgbClr val="AAC0AA"/>
        </a:accent5>
        <a:accent6>
          <a:srgbClr val="00E7E7"/>
        </a:accent6>
        <a:hlink>
          <a:srgbClr val="3366FF"/>
        </a:hlink>
        <a:folHlink>
          <a:srgbClr val="FFCC66"/>
        </a:folHlink>
      </a:clrScheme>
      <a:clrMap bg1="lt1" tx1="dk1" bg2="lt2" tx2="dk2" accent1="accent1" accent2="accent2" accent3="accent3" accent4="accent4" accent5="accent5" accent6="accent6" hlink="hlink" folHlink="folHlink"/>
    </a:extraClrScheme>
    <a:extraClrScheme>
      <a:clrScheme name="4_colormaster 9">
        <a:dk1>
          <a:srgbClr val="C0C0C0"/>
        </a:dk1>
        <a:lt1>
          <a:srgbClr val="FFFFFF"/>
        </a:lt1>
        <a:dk2>
          <a:srgbClr val="CC9900"/>
        </a:dk2>
        <a:lt2>
          <a:srgbClr val="FFFFCC"/>
        </a:lt2>
        <a:accent1>
          <a:srgbClr val="FF3300"/>
        </a:accent1>
        <a:accent2>
          <a:srgbClr val="FFCC66"/>
        </a:accent2>
        <a:accent3>
          <a:srgbClr val="E2CAAA"/>
        </a:accent3>
        <a:accent4>
          <a:srgbClr val="DADADA"/>
        </a:accent4>
        <a:accent5>
          <a:srgbClr val="FFADAA"/>
        </a:accent5>
        <a:accent6>
          <a:srgbClr val="E7B95C"/>
        </a:accent6>
        <a:hlink>
          <a:srgbClr val="008080"/>
        </a:hlink>
        <a:folHlink>
          <a:srgbClr val="3399FF"/>
        </a:folHlink>
      </a:clrScheme>
      <a:clrMap bg1="dk2" tx1="lt1" bg2="dk1" tx2="lt2" accent1="accent1" accent2="accent2" accent3="accent3" accent4="accent4" accent5="accent5" accent6="accent6" hlink="hlink" folHlink="folHlink"/>
    </a:extraClrScheme>
    <a:extraClrScheme>
      <a:clrScheme name="4_colormaster 10">
        <a:dk1>
          <a:srgbClr val="000000"/>
        </a:dk1>
        <a:lt1>
          <a:srgbClr val="EFF274"/>
        </a:lt1>
        <a:dk2>
          <a:srgbClr val="1C1C1C"/>
        </a:dk2>
        <a:lt2>
          <a:srgbClr val="4D4D4D"/>
        </a:lt2>
        <a:accent1>
          <a:srgbClr val="9966FF"/>
        </a:accent1>
        <a:accent2>
          <a:srgbClr val="FFFFCC"/>
        </a:accent2>
        <a:accent3>
          <a:srgbClr val="F6F7BC"/>
        </a:accent3>
        <a:accent4>
          <a:srgbClr val="000000"/>
        </a:accent4>
        <a:accent5>
          <a:srgbClr val="CAB8FF"/>
        </a:accent5>
        <a:accent6>
          <a:srgbClr val="E7E7B9"/>
        </a:accent6>
        <a:hlink>
          <a:srgbClr val="6666FF"/>
        </a:hlink>
        <a:folHlink>
          <a:srgbClr val="99CCFF"/>
        </a:folHlink>
      </a:clrScheme>
      <a:clrMap bg1="lt1" tx1="dk1" bg2="lt2" tx2="dk2" accent1="accent1" accent2="accent2" accent3="accent3" accent4="accent4" accent5="accent5" accent6="accent6" hlink="hlink" folHlink="folHlink"/>
    </a:extraClrScheme>
    <a:extraClrScheme>
      <a:clrScheme name="4_colormaster 11">
        <a:dk1>
          <a:srgbClr val="C0C0C0"/>
        </a:dk1>
        <a:lt1>
          <a:srgbClr val="FFFFFF"/>
        </a:lt1>
        <a:dk2>
          <a:srgbClr val="6600CC"/>
        </a:dk2>
        <a:lt2>
          <a:srgbClr val="CCCCFF"/>
        </a:lt2>
        <a:accent1>
          <a:srgbClr val="D60093"/>
        </a:accent1>
        <a:accent2>
          <a:srgbClr val="9999FF"/>
        </a:accent2>
        <a:accent3>
          <a:srgbClr val="B8AAE2"/>
        </a:accent3>
        <a:accent4>
          <a:srgbClr val="DADADA"/>
        </a:accent4>
        <a:accent5>
          <a:srgbClr val="E8AAC8"/>
        </a:accent5>
        <a:accent6>
          <a:srgbClr val="8A8AE7"/>
        </a:accent6>
        <a:hlink>
          <a:srgbClr val="008000"/>
        </a:hlink>
        <a:folHlink>
          <a:srgbClr val="FF9966"/>
        </a:folHlink>
      </a:clrScheme>
      <a:clrMap bg1="dk2" tx1="lt1" bg2="dk1" tx2="lt2" accent1="accent1" accent2="accent2" accent3="accent3" accent4="accent4" accent5="accent5" accent6="accent6" hlink="hlink" folHlink="folHlink"/>
    </a:extraClrScheme>
    <a:extraClrScheme>
      <a:clrScheme name="4_colormaster 12">
        <a:dk1>
          <a:srgbClr val="000000"/>
        </a:dk1>
        <a:lt1>
          <a:srgbClr val="CC99FF"/>
        </a:lt1>
        <a:dk2>
          <a:srgbClr val="1C1C1C"/>
        </a:dk2>
        <a:lt2>
          <a:srgbClr val="4D4D4D"/>
        </a:lt2>
        <a:accent1>
          <a:srgbClr val="0066FF"/>
        </a:accent1>
        <a:accent2>
          <a:srgbClr val="CCCCFF"/>
        </a:accent2>
        <a:accent3>
          <a:srgbClr val="E2CAFF"/>
        </a:accent3>
        <a:accent4>
          <a:srgbClr val="000000"/>
        </a:accent4>
        <a:accent5>
          <a:srgbClr val="AAB8FF"/>
        </a:accent5>
        <a:accent6>
          <a:srgbClr val="B9B9E7"/>
        </a:accent6>
        <a:hlink>
          <a:srgbClr val="FF0066"/>
        </a:hlink>
        <a:folHlink>
          <a:srgbClr val="66CCFF"/>
        </a:folHlink>
      </a:clrScheme>
      <a:clrMap bg1="lt1" tx1="dk1" bg2="lt2" tx2="dk2" accent1="accent1" accent2="accent2" accent3="accent3" accent4="accent4" accent5="accent5" accent6="accent6" hlink="hlink" folHlink="folHlink"/>
    </a:extraClrScheme>
    <a:extraClrScheme>
      <a:clrScheme name="4_colormaster 13">
        <a:dk1>
          <a:srgbClr val="C0C0C0"/>
        </a:dk1>
        <a:lt1>
          <a:srgbClr val="FFFFFF"/>
        </a:lt1>
        <a:dk2>
          <a:srgbClr val="CC0066"/>
        </a:dk2>
        <a:lt2>
          <a:srgbClr val="FFCCCC"/>
        </a:lt2>
        <a:accent1>
          <a:srgbClr val="993366"/>
        </a:accent1>
        <a:accent2>
          <a:srgbClr val="FF9999"/>
        </a:accent2>
        <a:accent3>
          <a:srgbClr val="E2AAB8"/>
        </a:accent3>
        <a:accent4>
          <a:srgbClr val="DADADA"/>
        </a:accent4>
        <a:accent5>
          <a:srgbClr val="CAADB8"/>
        </a:accent5>
        <a:accent6>
          <a:srgbClr val="E78A8A"/>
        </a:accent6>
        <a:hlink>
          <a:srgbClr val="009999"/>
        </a:hlink>
        <a:folHlink>
          <a:srgbClr val="FF9933"/>
        </a:folHlink>
      </a:clrScheme>
      <a:clrMap bg1="dk2" tx1="lt1" bg2="dk1" tx2="lt2" accent1="accent1" accent2="accent2" accent3="accent3" accent4="accent4" accent5="accent5" accent6="accent6" hlink="hlink" folHlink="folHlink"/>
    </a:extraClrScheme>
    <a:extraClrScheme>
      <a:clrScheme name="4_colormaster 14">
        <a:dk1>
          <a:srgbClr val="000000"/>
        </a:dk1>
        <a:lt1>
          <a:srgbClr val="FF99CC"/>
        </a:lt1>
        <a:dk2>
          <a:srgbClr val="1C1C1C"/>
        </a:dk2>
        <a:lt2>
          <a:srgbClr val="4D4D4D"/>
        </a:lt2>
        <a:accent1>
          <a:srgbClr val="FF0000"/>
        </a:accent1>
        <a:accent2>
          <a:srgbClr val="FF99CC"/>
        </a:accent2>
        <a:accent3>
          <a:srgbClr val="FFCAE2"/>
        </a:accent3>
        <a:accent4>
          <a:srgbClr val="000000"/>
        </a:accent4>
        <a:accent5>
          <a:srgbClr val="FFAAAA"/>
        </a:accent5>
        <a:accent6>
          <a:srgbClr val="E78AB9"/>
        </a:accent6>
        <a:hlink>
          <a:srgbClr val="9933FF"/>
        </a:hlink>
        <a:folHlink>
          <a:srgbClr val="44C63A"/>
        </a:folHlink>
      </a:clrScheme>
      <a:clrMap bg1="lt1" tx1="dk1" bg2="lt2" tx2="dk2" accent1="accent1" accent2="accent2" accent3="accent3" accent4="accent4" accent5="accent5" accent6="accent6" hlink="hlink" folHlink="folHlink"/>
    </a:extraClrScheme>
    <a:extraClrScheme>
      <a:clrScheme name="4_colormaster 15">
        <a:dk1>
          <a:srgbClr val="C0C0C0"/>
        </a:dk1>
        <a:lt1>
          <a:srgbClr val="FFFFFF"/>
        </a:lt1>
        <a:dk2>
          <a:srgbClr val="000000"/>
        </a:dk2>
        <a:lt2>
          <a:srgbClr val="DDDDDD"/>
        </a:lt2>
        <a:accent1>
          <a:srgbClr val="4D4D4D"/>
        </a:accent1>
        <a:accent2>
          <a:srgbClr val="C0C0C0"/>
        </a:accent2>
        <a:accent3>
          <a:srgbClr val="AAAAAA"/>
        </a:accent3>
        <a:accent4>
          <a:srgbClr val="DADADA"/>
        </a:accent4>
        <a:accent5>
          <a:srgbClr val="B2B2B2"/>
        </a:accent5>
        <a:accent6>
          <a:srgbClr val="AEAEAE"/>
        </a:accent6>
        <a:hlink>
          <a:srgbClr val="777777"/>
        </a:hlink>
        <a:folHlink>
          <a:srgbClr val="FFFFFF"/>
        </a:folHlink>
      </a:clrScheme>
      <a:clrMap bg1="dk2" tx1="lt1" bg2="dk1" tx2="lt2" accent1="accent1" accent2="accent2" accent3="accent3" accent4="accent4" accent5="accent5" accent6="accent6" hlink="hlink" folHlink="folHlink"/>
    </a:extraClrScheme>
    <a:extraClrScheme>
      <a:clrScheme name="4_colormaster 16">
        <a:dk1>
          <a:srgbClr val="000000"/>
        </a:dk1>
        <a:lt1>
          <a:srgbClr val="FFFFFF"/>
        </a:lt1>
        <a:dk2>
          <a:srgbClr val="1C1C1C"/>
        </a:dk2>
        <a:lt2>
          <a:srgbClr val="4D4D4D"/>
        </a:lt2>
        <a:accent1>
          <a:srgbClr val="4D4D4D"/>
        </a:accent1>
        <a:accent2>
          <a:srgbClr val="DDDDDD"/>
        </a:accent2>
        <a:accent3>
          <a:srgbClr val="FFFFFF"/>
        </a:accent3>
        <a:accent4>
          <a:srgbClr val="000000"/>
        </a:accent4>
        <a:accent5>
          <a:srgbClr val="B2B2B2"/>
        </a:accent5>
        <a:accent6>
          <a:srgbClr val="C8C8C8"/>
        </a:accent6>
        <a:hlink>
          <a:srgbClr val="808080"/>
        </a:hlink>
        <a:folHlink>
          <a:srgbClr val="F8F8F8"/>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кубики</Template>
  <TotalTime>46</TotalTime>
  <Words>1159</Words>
  <Application>Microsoft Office PowerPoint</Application>
  <PresentationFormat>Экран (4:3)</PresentationFormat>
  <Paragraphs>56</Paragraphs>
  <Slides>18</Slides>
  <Notes>1</Notes>
  <HiddenSlides>0</HiddenSlides>
  <MMClips>0</MMClips>
  <ScaleCrop>false</ScaleCrop>
  <HeadingPairs>
    <vt:vector size="4" baseType="variant">
      <vt:variant>
        <vt:lpstr>Тема</vt:lpstr>
      </vt:variant>
      <vt:variant>
        <vt:i4>5</vt:i4>
      </vt:variant>
      <vt:variant>
        <vt:lpstr>Заголовки слайдов</vt:lpstr>
      </vt:variant>
      <vt:variant>
        <vt:i4>18</vt:i4>
      </vt:variant>
    </vt:vector>
  </HeadingPairs>
  <TitlesOfParts>
    <vt:vector size="23" baseType="lpstr">
      <vt:lpstr>кубики</vt:lpstr>
      <vt:lpstr>1_colormaster</vt:lpstr>
      <vt:lpstr>2_colormaster</vt:lpstr>
      <vt:lpstr>3_colormaster</vt:lpstr>
      <vt:lpstr>4_colormaster</vt:lpstr>
      <vt:lpstr>Развитие оптико-пространственных представлений- важное условие профилактики нарушений письменной речи у детей с ОВЗ</vt:lpstr>
      <vt:lpstr>Пространственные представления</vt:lpstr>
      <vt:lpstr>Пространственные представления связаны                   с функциями</vt:lpstr>
      <vt:lpstr>Ориентировка в пространстве</vt:lpstr>
      <vt:lpstr>В структуре пространственных представлений                            А. В. Семенович выделяет 4 основных уровня </vt:lpstr>
      <vt:lpstr>Становление пространственных ориентировок связано с формированием у дошкольников и младших школьников следующих основных видов ориентировок </vt:lpstr>
      <vt:lpstr>Развитие зрительно-пространственных функций </vt:lpstr>
      <vt:lpstr>Развитие зрительно-моторной координации </vt:lpstr>
      <vt:lpstr>Графические диктанты рекомендуется выполнять следующим образом  </vt:lpstr>
      <vt:lpstr>Графический диктант</vt:lpstr>
      <vt:lpstr>Графический диктант наоборот</vt:lpstr>
      <vt:lpstr>Графический диктант по наглядной схеме</vt:lpstr>
      <vt:lpstr>Графический диктант – тест</vt:lpstr>
      <vt:lpstr>Слайд 14</vt:lpstr>
      <vt:lpstr>Слайд 15</vt:lpstr>
      <vt:lpstr>Слайд 16</vt:lpstr>
      <vt:lpstr>Слайд 17</vt:lpstr>
      <vt:lpstr>Слайд 18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Учитель</dc:creator>
  <cp:lastModifiedBy>Наташа - ПК</cp:lastModifiedBy>
  <cp:revision>30</cp:revision>
  <dcterms:created xsi:type="dcterms:W3CDTF">2019-10-01T03:04:29Z</dcterms:created>
  <dcterms:modified xsi:type="dcterms:W3CDTF">2020-01-31T11:24:19Z</dcterms:modified>
</cp:coreProperties>
</file>