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64" r:id="rId7"/>
    <p:sldId id="263" r:id="rId8"/>
    <p:sldId id="262" r:id="rId9"/>
    <p:sldId id="266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9"/>
            <a:ext cx="8208912" cy="1008111"/>
          </a:xfrm>
        </p:spPr>
        <p:txBody>
          <a:bodyPr>
            <a:norm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 ДОПОЛНИТЕЛЬНОГО ОБРАЗОВАНИЯ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РАЗВИТИЯ ТВОРЧЕСТВА «НАРОДНЫЕ РЕМЕСЛА» р. п.Чунский</a:t>
            </a:r>
            <a:endParaRPr lang="ru-RU" sz="1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556792"/>
            <a:ext cx="7848872" cy="4824536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развивающей образовательной среды по декоративно – прикладному </a:t>
            </a: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искусству</a:t>
            </a: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ребенка с расстройством аутистического спектра (РАС)»</a:t>
            </a:r>
          </a:p>
          <a:p>
            <a:pPr algn="r"/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Разработчик: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Споялэ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Сергеевна, </a:t>
            </a:r>
          </a:p>
          <a:p>
            <a:pPr algn="r"/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</a:t>
            </a:r>
          </a:p>
          <a:p>
            <a:pPr algn="r"/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квалификационной категории</a:t>
            </a:r>
          </a:p>
          <a:p>
            <a:endParaRPr lang="ru-RU" sz="1800" dirty="0" smtClean="0"/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2024г.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C:\Users\Nout2018\Desktop\НАСТЯ\изображение_viber_2022-06-06_09-59-59-155.jpg"/>
          <p:cNvPicPr>
            <a:picLocks noGrp="1"/>
          </p:cNvPicPr>
          <p:nvPr>
            <p:ph idx="1"/>
          </p:nvPr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251520" y="260648"/>
            <a:ext cx="208823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Nout2018\Desktop\НАСТЯ\изображение_viber_2023-05-29_13-51-12-459.jpg"/>
          <p:cNvPicPr/>
          <p:nvPr/>
        </p:nvPicPr>
        <p:blipFill>
          <a:blip r:embed="rId4" cstate="print">
            <a:lum bright="10000"/>
          </a:blip>
          <a:srcRect l="12522" t="10272" r="11754" b="6564"/>
          <a:stretch>
            <a:fillRect/>
          </a:stretch>
        </p:blipFill>
        <p:spPr bwMode="auto">
          <a:xfrm>
            <a:off x="6732240" y="2924944"/>
            <a:ext cx="2200647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Nout2018\Desktop\НАСТЯ\изображение_viber_2023-10-19_18-07-20-309.jpg"/>
          <p:cNvPicPr/>
          <p:nvPr/>
        </p:nvPicPr>
        <p:blipFill>
          <a:blip r:embed="rId5" cstate="print">
            <a:lum contrast="20000"/>
          </a:blip>
          <a:srcRect l="5775" t="3012" r="7892" b="4217"/>
          <a:stretch>
            <a:fillRect/>
          </a:stretch>
        </p:blipFill>
        <p:spPr bwMode="auto">
          <a:xfrm>
            <a:off x="2483768" y="3645024"/>
            <a:ext cx="216024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Users\Nout2018\Desktop\НАСТЯ\Васильева Анастас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404664"/>
            <a:ext cx="3096344" cy="2182136"/>
          </a:xfrm>
          <a:prstGeom prst="rect">
            <a:avLst/>
          </a:prstGeom>
          <a:noFill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 cstate="print"/>
          <a:srcRect l="23788" t="8772" r="7823" b="7018"/>
          <a:stretch>
            <a:fillRect/>
          </a:stretch>
        </p:blipFill>
        <p:spPr bwMode="auto">
          <a:xfrm rot="16200000">
            <a:off x="-142176" y="4110728"/>
            <a:ext cx="3060340" cy="2128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8" cstate="print"/>
          <a:srcRect l="6480" t="10976" r="7122" b="23171"/>
          <a:stretch>
            <a:fillRect/>
          </a:stretch>
        </p:blipFill>
        <p:spPr bwMode="auto">
          <a:xfrm>
            <a:off x="2411760" y="404664"/>
            <a:ext cx="194421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9" cstate="print"/>
          <a:srcRect l="9840" t="11111" r="8162" b="24074"/>
          <a:stretch>
            <a:fillRect/>
          </a:stretch>
        </p:blipFill>
        <p:spPr bwMode="auto">
          <a:xfrm>
            <a:off x="4427984" y="1268760"/>
            <a:ext cx="18002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0" cstate="print"/>
          <a:srcRect l="6812" t="16667" r="11442" b="19231"/>
          <a:stretch>
            <a:fillRect/>
          </a:stretch>
        </p:blipFill>
        <p:spPr bwMode="auto">
          <a:xfrm>
            <a:off x="4716016" y="3861048"/>
            <a:ext cx="191829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372" y="5157192"/>
            <a:ext cx="8435280" cy="1512168"/>
          </a:xfrm>
        </p:spPr>
        <p:txBody>
          <a:bodyPr>
            <a:normAutofit fontScale="90000"/>
          </a:bodyPr>
          <a:lstStyle/>
          <a:p>
            <a:pPr algn="r"/>
            <a:r>
              <a:rPr lang="ru-RU" sz="3600" i="1" dirty="0" smtClean="0">
                <a:solidFill>
                  <a:srgbClr val="002060"/>
                </a:solidFill>
                <a:latin typeface="Monotype Corsiva" pitchFamily="66" charset="0"/>
              </a:rPr>
              <a:t>«Если хочешь, чтобы скорее расцвёл цветок, </a:t>
            </a:r>
            <a:br>
              <a:rPr lang="ru-RU" sz="3600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i="1" dirty="0" smtClean="0">
                <a:solidFill>
                  <a:srgbClr val="002060"/>
                </a:solidFill>
                <a:latin typeface="Monotype Corsiva" pitchFamily="66" charset="0"/>
              </a:rPr>
              <a:t>не нужно насильно развертывать лепестки, </a:t>
            </a:r>
            <a:br>
              <a:rPr lang="ru-RU" sz="3600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i="1" dirty="0" smtClean="0">
                <a:solidFill>
                  <a:srgbClr val="002060"/>
                </a:solidFill>
                <a:latin typeface="Monotype Corsiva" pitchFamily="66" charset="0"/>
              </a:rPr>
              <a:t>а нужно создать условия, </a:t>
            </a:r>
            <a:br>
              <a:rPr lang="ru-RU" sz="3600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i="1" dirty="0" smtClean="0">
                <a:solidFill>
                  <a:srgbClr val="002060"/>
                </a:solidFill>
                <a:latin typeface="Monotype Corsiva" pitchFamily="66" charset="0"/>
              </a:rPr>
              <a:t>при которых он сам распустится».</a:t>
            </a: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300" i="1" dirty="0" smtClean="0">
                <a:solidFill>
                  <a:srgbClr val="002060"/>
                </a:solidFill>
                <a:latin typeface="Monotype Corsiva" pitchFamily="66" charset="0"/>
              </a:rPr>
              <a:t>Л.Н. Толстой</a:t>
            </a: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42" name="Picture 2" descr="C:\Users\Nout2018\Desktop\НАСТЯ\изображение_viber_2023-04-01_16-43-23-5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06579">
            <a:off x="715489" y="557293"/>
            <a:ext cx="2592288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3" name="Picture 3" descr="C:\Users\Nout2018\Desktop\НАСТЯ\изображение_viber_2024-02-05_12-21-48-7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09823">
            <a:off x="6012160" y="476672"/>
            <a:ext cx="2558820" cy="3411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 descr="C:\Users\Nout2018\Desktop\НАСТЯ\изображение_viber_2023-04-01_16-43-23-083.jpg"/>
          <p:cNvPicPr>
            <a:picLocks noChangeAspect="1" noChangeArrowheads="1"/>
          </p:cNvPicPr>
          <p:nvPr/>
        </p:nvPicPr>
        <p:blipFill>
          <a:blip r:embed="rId5" cstate="print"/>
          <a:srcRect r="9375" b="29687"/>
          <a:stretch>
            <a:fillRect/>
          </a:stretch>
        </p:blipFill>
        <p:spPr bwMode="auto">
          <a:xfrm>
            <a:off x="3635896" y="548680"/>
            <a:ext cx="2088232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980728"/>
            <a:ext cx="7715200" cy="5145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latin typeface="Monotype Corsiva" pitchFamily="66" charset="0"/>
              </a:rPr>
              <a:t>«У каждого человека есть задатки, дарования, талант к определенному виду или нескольким видам деятельности. Как раз эту индивидуальность и надо распознать, направив затем жизненную практику ученика по такому пути, чтобы в каждый период развития ребенок достиг, образно говоря, своего потолка».</a:t>
            </a:r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ru-RU" i="1" dirty="0" smtClean="0">
                <a:solidFill>
                  <a:srgbClr val="002060"/>
                </a:solidFill>
                <a:latin typeface="Monotype Corsiva" pitchFamily="66" charset="0"/>
              </a:rPr>
              <a:t>В.А.Сухомлинский</a:t>
            </a:r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Nout2018\Desktop\Все с рабочего!!!\РАБОТА 18-20\ПРЕМИЯ МОИ ДОКУМЕНТЫ\премия доки\удостоверение 3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32656"/>
            <a:ext cx="5488529" cy="3990804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l="979" t="5553" r="1395" b="7408"/>
          <a:stretch>
            <a:fillRect/>
          </a:stretch>
        </p:blipFill>
        <p:spPr bwMode="auto">
          <a:xfrm rot="5400000">
            <a:off x="5216701" y="3165941"/>
            <a:ext cx="4096796" cy="2750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3814" r="2071" b="3908"/>
          <a:stretch>
            <a:fillRect/>
          </a:stretch>
        </p:blipFill>
        <p:spPr bwMode="auto">
          <a:xfrm>
            <a:off x="539552" y="3429000"/>
            <a:ext cx="4261631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2177" t="18033" r="4222" b="12296"/>
          <a:stretch>
            <a:fillRect/>
          </a:stretch>
        </p:blipFill>
        <p:spPr bwMode="auto">
          <a:xfrm>
            <a:off x="1043608" y="188640"/>
            <a:ext cx="3168352" cy="3131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 t="14493" b="10145"/>
          <a:stretch>
            <a:fillRect/>
          </a:stretch>
        </p:blipFill>
        <p:spPr bwMode="auto">
          <a:xfrm>
            <a:off x="5292081" y="3571012"/>
            <a:ext cx="2880320" cy="2882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 l="5406"/>
          <a:stretch>
            <a:fillRect/>
          </a:stretch>
        </p:blipFill>
        <p:spPr bwMode="auto">
          <a:xfrm rot="16200000">
            <a:off x="5071216" y="-382583"/>
            <a:ext cx="3140967" cy="4427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0045" t="3814" r="12855"/>
          <a:stretch>
            <a:fillRect/>
          </a:stretch>
        </p:blipFill>
        <p:spPr bwMode="auto">
          <a:xfrm rot="5400000">
            <a:off x="5625485" y="215276"/>
            <a:ext cx="2950024" cy="3184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l="2703" t="19837" r="8108" b="32858"/>
          <a:stretch>
            <a:fillRect/>
          </a:stretch>
        </p:blipFill>
        <p:spPr bwMode="auto">
          <a:xfrm rot="16200000">
            <a:off x="1143490" y="376790"/>
            <a:ext cx="3832684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 l="14910" r="9946"/>
          <a:stretch>
            <a:fillRect/>
          </a:stretch>
        </p:blipFill>
        <p:spPr bwMode="auto">
          <a:xfrm>
            <a:off x="5364088" y="3321816"/>
            <a:ext cx="3528392" cy="353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 l="13986" t="21429" r="17159" b="14286"/>
          <a:stretch>
            <a:fillRect/>
          </a:stretch>
        </p:blipFill>
        <p:spPr bwMode="auto">
          <a:xfrm>
            <a:off x="1619672" y="4365104"/>
            <a:ext cx="3024336" cy="21264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-638" t="13407" r="7687" b="16589"/>
          <a:stretch>
            <a:fillRect/>
          </a:stretch>
        </p:blipFill>
        <p:spPr bwMode="auto">
          <a:xfrm rot="16200000">
            <a:off x="179513" y="548679"/>
            <a:ext cx="3024333" cy="3024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 t="10909" r="1015" b="10909"/>
          <a:stretch>
            <a:fillRect/>
          </a:stretch>
        </p:blipFill>
        <p:spPr bwMode="auto">
          <a:xfrm>
            <a:off x="251520" y="3573016"/>
            <a:ext cx="295232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 l="5444" t="1205" r="13802" b="10843"/>
          <a:stretch>
            <a:fillRect/>
          </a:stretch>
        </p:blipFill>
        <p:spPr bwMode="auto">
          <a:xfrm rot="16200000">
            <a:off x="5459561" y="525217"/>
            <a:ext cx="3744416" cy="3071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 l="20029" r="9468"/>
          <a:stretch>
            <a:fillRect/>
          </a:stretch>
        </p:blipFill>
        <p:spPr bwMode="auto">
          <a:xfrm rot="16200000">
            <a:off x="5963882" y="3765310"/>
            <a:ext cx="2808312" cy="2999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 l="627" t="20319" r="233" b="22503"/>
          <a:stretch>
            <a:fillRect/>
          </a:stretch>
        </p:blipFill>
        <p:spPr bwMode="auto">
          <a:xfrm>
            <a:off x="3275856" y="1268760"/>
            <a:ext cx="263275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/>
          <a:srcRect l="10957" r="8692"/>
          <a:stretch>
            <a:fillRect/>
          </a:stretch>
        </p:blipFill>
        <p:spPr bwMode="auto">
          <a:xfrm rot="5400000">
            <a:off x="3266543" y="3582330"/>
            <a:ext cx="2592288" cy="242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9862" t="16542" r="9862" b="10272"/>
          <a:stretch>
            <a:fillRect/>
          </a:stretch>
        </p:blipFill>
        <p:spPr bwMode="auto">
          <a:xfrm>
            <a:off x="4572000" y="908720"/>
            <a:ext cx="4282911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 t="500" r="908" b="7394"/>
          <a:stretch>
            <a:fillRect/>
          </a:stretch>
        </p:blipFill>
        <p:spPr bwMode="auto">
          <a:xfrm rot="5400000">
            <a:off x="-198530" y="1646802"/>
            <a:ext cx="5400600" cy="3780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l="2577" r="680" b="2345"/>
          <a:stretch>
            <a:fillRect/>
          </a:stretch>
        </p:blipFill>
        <p:spPr bwMode="auto">
          <a:xfrm rot="5400000">
            <a:off x="876494" y="-220310"/>
            <a:ext cx="3672410" cy="49223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6450" t="6996" r="16450" b="3908"/>
          <a:stretch>
            <a:fillRect/>
          </a:stretch>
        </p:blipFill>
        <p:spPr bwMode="auto">
          <a:xfrm rot="5400000">
            <a:off x="4932040" y="2564904"/>
            <a:ext cx="403244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vsebizibordi.ru/storage/product-image/950/dvustoronnij-pazl-dlya-samykh-malenkikh-barashek-i-korovka-photo-5fabdddede4e4.jpg"/>
          <p:cNvPicPr/>
          <p:nvPr/>
        </p:nvPicPr>
        <p:blipFill>
          <a:blip r:embed="rId5" cstate="print">
            <a:lum contrast="10000"/>
          </a:blip>
          <a:srcRect l="5152" t="5381" r="5893" b="5360"/>
          <a:stretch>
            <a:fillRect/>
          </a:stretch>
        </p:blipFill>
        <p:spPr bwMode="auto">
          <a:xfrm>
            <a:off x="1115616" y="4056718"/>
            <a:ext cx="2808312" cy="2801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ut2018\Desktop\1610217801_22-p-fon-dlya-prezentatsii-po-logoped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C:\Users\Nout2018\Desktop\НАСТЯ\Васильева Анастасия, 10 лет №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976168">
            <a:off x="2896559" y="721545"/>
            <a:ext cx="3638913" cy="2438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Nout2018\Desktop\НАСТЯ\изображение_viber_2022-11-22_14-16-07-847.jpg"/>
          <p:cNvPicPr/>
          <p:nvPr/>
        </p:nvPicPr>
        <p:blipFill>
          <a:blip r:embed="rId4" cstate="print"/>
          <a:srcRect l="5306" t="1996" r="4760" b="991"/>
          <a:stretch>
            <a:fillRect/>
          </a:stretch>
        </p:blipFill>
        <p:spPr bwMode="auto">
          <a:xfrm>
            <a:off x="323528" y="404664"/>
            <a:ext cx="2448272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Nout2018\Desktop\НАСТЯ\изображение_viber_2021-10-29_15-27-34-574.jpg"/>
          <p:cNvPicPr/>
          <p:nvPr/>
        </p:nvPicPr>
        <p:blipFill>
          <a:blip r:embed="rId5" cstate="print"/>
          <a:srcRect l="6481" t="14235" r="8228" b="18149"/>
          <a:stretch>
            <a:fillRect/>
          </a:stretch>
        </p:blipFill>
        <p:spPr bwMode="auto">
          <a:xfrm>
            <a:off x="6660232" y="332656"/>
            <a:ext cx="2232247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Nout2018\Desktop\НАСТЯ\Дары осени Васильева Анна (2).jpg"/>
          <p:cNvPicPr/>
          <p:nvPr/>
        </p:nvPicPr>
        <p:blipFill>
          <a:blip r:embed="rId6" cstate="print">
            <a:lum bright="10000"/>
          </a:blip>
          <a:srcRect/>
          <a:stretch>
            <a:fillRect/>
          </a:stretch>
        </p:blipFill>
        <p:spPr bwMode="auto">
          <a:xfrm>
            <a:off x="6156176" y="3717032"/>
            <a:ext cx="2376264" cy="2763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Nout2018\Desktop\НАСТЯ\изображение_viber_2022-01-25_18-46-53-392.jpg"/>
          <p:cNvPicPr/>
          <p:nvPr/>
        </p:nvPicPr>
        <p:blipFill>
          <a:blip r:embed="rId7" cstate="print">
            <a:lum bright="10000"/>
          </a:blip>
          <a:srcRect l="2658" t="7065" r="2658" b="5435"/>
          <a:stretch>
            <a:fillRect/>
          </a:stretch>
        </p:blipFill>
        <p:spPr bwMode="auto">
          <a:xfrm>
            <a:off x="251520" y="4149080"/>
            <a:ext cx="2699792" cy="2055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6" name="Picture 2" descr="C:\Users\Nout2018\Desktop\НАСТЯ\изображение_viber_2023-03-28_23-23-15-644.jpg"/>
          <p:cNvPicPr>
            <a:picLocks noChangeAspect="1" noChangeArrowheads="1"/>
          </p:cNvPicPr>
          <p:nvPr/>
        </p:nvPicPr>
        <p:blipFill>
          <a:blip r:embed="rId8" cstate="print"/>
          <a:srcRect l="3405" r="2968"/>
          <a:stretch>
            <a:fillRect/>
          </a:stretch>
        </p:blipFill>
        <p:spPr bwMode="auto">
          <a:xfrm>
            <a:off x="3203848" y="3140968"/>
            <a:ext cx="2448272" cy="34720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98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МУНИЦИПАЛЬНОЕ БЮДЖЕТНОЕ ОБРАЗОВАТЕЛЬНОЕ УЧРЕЖДЕНИЕ ДОПОЛНИТЕЛЬНОГО ОБРАЗОВАНИЯ ЦЕНТР РАЗВИТИЯ ТВОРЧЕСТВА «НАРОДНЫЕ РЕМЕСЛА» р. п.Чунский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«Если хочешь, чтобы скорее расцвёл цветок,  не нужно насильно развертывать лепестки,  а нужно создать условия,  при которых он сам распустится». Л.Н. Толстой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Nout2018</dc:creator>
  <cp:lastModifiedBy>Nout2018</cp:lastModifiedBy>
  <cp:revision>22</cp:revision>
  <dcterms:created xsi:type="dcterms:W3CDTF">2024-02-26T01:01:28Z</dcterms:created>
  <dcterms:modified xsi:type="dcterms:W3CDTF">2024-02-27T07:31:42Z</dcterms:modified>
</cp:coreProperties>
</file>