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7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8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13E478C-CEA4-4202-BBBC-A184855EDF38}">
          <p14:sldIdLst>
            <p14:sldId id="256"/>
            <p14:sldId id="277"/>
            <p14:sldId id="27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  <p14:section name="Раздел без заголовка" id="{2AE18A8F-CFAB-41D6-8974-BEE02167CF2F}">
          <p14:sldIdLst>
            <p14:sldId id="267"/>
            <p14:sldId id="278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r>
              <a:rPr lang="ru-RU"/>
              <a:t>Вставка клипа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3929090"/>
          </a:xfrm>
        </p:spPr>
        <p:txBody>
          <a:bodyPr>
            <a:normAutofit/>
          </a:bodyPr>
          <a:lstStyle/>
          <a:p>
            <a:r>
              <a:rPr lang="ru-RU" sz="5400" b="1" u="sng" dirty="0">
                <a:latin typeface="Monotype Corsiva" pitchFamily="66" charset="0"/>
              </a:rPr>
              <a:t>Основные виды декоративно-прикладного искусства,  используемые в работе с детьми.  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714356"/>
            <a:ext cx="8229600" cy="3257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Городец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A9AC9B-E2E1-4183-811B-5568E515AA7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3501008"/>
            <a:ext cx="6264696" cy="28083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CC7D30-6810-4B3C-9DB4-A999D6791B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163604"/>
            <a:ext cx="4464496" cy="28083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15336F-CBFF-4C57-8976-285F652053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966" y="1467275"/>
            <a:ext cx="2945904" cy="20162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E730EA49-9F98-4D4F-A87B-53F8CD891B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sz="4000" b="1" dirty="0"/>
              <a:t>Керамика. </a:t>
            </a:r>
          </a:p>
          <a:p>
            <a:pPr marL="0" indent="0" algn="ctr">
              <a:buNone/>
            </a:pPr>
            <a:r>
              <a:rPr lang="ru-RU" sz="4000" b="1" dirty="0"/>
              <a:t>Гжельская керамика.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5FA883F-1579-47DE-B300-79E103B17F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2060847"/>
            <a:ext cx="5112568" cy="302433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3744E0-3547-44DD-813F-C768B40427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7712" y="4265728"/>
            <a:ext cx="3755504" cy="22322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/>
              <a:t>Плат узорный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579609-48EC-4BF9-A9B8-C6F17649DC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425035"/>
            <a:ext cx="3429000" cy="367240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BE84C9-3744-440B-9BF4-CBD3878F1C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1417360"/>
            <a:ext cx="4752528" cy="48691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285728"/>
            <a:ext cx="5543560" cy="4472006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/>
              <a:t>Подарки белоствольной красавицы.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CF4B2B-5F42-45DE-82D2-3CD6EE78C0D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412775"/>
            <a:ext cx="3816424" cy="334495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A4006C-FB73-42D4-9844-B896F6EC7A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1184599"/>
            <a:ext cx="3384376" cy="360790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5"/>
            <a:ext cx="8229600" cy="1704252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Жостова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BB4C16-5AE0-4F34-919A-E3B1C53187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4283968" cy="367240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FBEA03-B019-4E8F-B231-AB2B9A0C5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1412775"/>
            <a:ext cx="5093738" cy="49784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22B1BF-C647-4F50-98DD-FA57BDA0E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8F51E5-CCA1-4899-BC69-B8D96C1884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Творчество народных мастеров не только воспитывает у ребят эстетический вкус, но и формирует духовные потребности, чувства патриотизма, национальной гордости, высокой гражданственности и человечности. Ребенок узнает, что замечательные красочные предметы создают народные мастера, люди, одарённые фантазией, талантом и добротой.</a:t>
            </a:r>
          </a:p>
          <a:p>
            <a:pPr marL="0" indent="0">
              <a:buNone/>
            </a:pPr>
            <a:r>
              <a:rPr lang="ru-RU" sz="2800" dirty="0"/>
              <a:t>Дети постепенно начинают уважать и любить это искусство, разбираться в его пластике, орнаменте, цветовых сочетаниях, в разнообразии форм и образов.</a:t>
            </a:r>
          </a:p>
        </p:txBody>
      </p:sp>
    </p:spTree>
    <p:extLst>
      <p:ext uri="{BB962C8B-B14F-4D97-AF65-F5344CB8AC3E}">
        <p14:creationId xmlns:p14="http://schemas.microsoft.com/office/powerpoint/2010/main" val="3349919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2990"/>
          </a:xfrm>
        </p:spPr>
        <p:txBody>
          <a:bodyPr/>
          <a:lstStyle/>
          <a:p>
            <a:r>
              <a:rPr lang="ru-RU" sz="6000" b="1" u="sng" dirty="0">
                <a:latin typeface="Monotype Corsiva" pitchFamily="66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D1DDE3-8780-4AF5-8170-36961C2D5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Декоративно-прикладное искусство-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DCA15A-FDF4-4EC4-8304-FC1502003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раздел декоративного искусства, охватывающий ряд отраслей творчества, которые посвящены созданию художественных изделий, имеющих практическое назначение в быту (мебель, посуда, ткани, одежда, украшения, игрушки)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25FA09-9B28-46A6-9C21-4CF7F205D0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4581128"/>
            <a:ext cx="3322712" cy="17567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B95CA2A-5113-43B7-A676-441483F9D3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4551934"/>
            <a:ext cx="3168352" cy="17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64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1F14A-E6B2-4016-A6F2-AC8A28915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Декоративно-прикладное искусство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44FB0E-1098-4E48-A3C6-024154522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1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/>
              <a:t>Народное искусство  оказывает сильное воздействие на ребенка, который, по выражению </a:t>
            </a:r>
            <a:r>
              <a:rPr lang="ru-RU" sz="2400" b="1" dirty="0" err="1"/>
              <a:t>К.Д.Ушинского</a:t>
            </a:r>
            <a:r>
              <a:rPr lang="ru-RU" sz="2400" b="1" dirty="0"/>
              <a:t>, мыслит формами, красками, звуками, ощущениями.</a:t>
            </a:r>
          </a:p>
          <a:p>
            <a:pPr marL="0" indent="0">
              <a:buNone/>
            </a:pPr>
            <a:r>
              <a:rPr lang="ru-RU" sz="2400" b="1" dirty="0"/>
              <a:t>Чтобы человек мог заполнить свободное время интересным и содержательным делом, нужно с раннего детства развивать у него стремление к прекрасному, воспитывать уважение к народным традициям, культурным ценностям. Включение ребенка в художественную деятельность на основе материала народного творчества будет способствовать полноценному эстетическому воспитанию ребенка, развитию чувства Родины, приобщению к культуре русского народа и  развитию художественно- творческих умений.</a:t>
            </a:r>
          </a:p>
        </p:txBody>
      </p:sp>
    </p:spTree>
    <p:extLst>
      <p:ext uri="{BB962C8B-B14F-4D97-AF65-F5344CB8AC3E}">
        <p14:creationId xmlns:p14="http://schemas.microsoft.com/office/powerpoint/2010/main" val="2260955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Русские глиняные игрушки. </a:t>
            </a:r>
          </a:p>
          <a:p>
            <a:pPr marL="0" indent="0" algn="ctr">
              <a:buNone/>
            </a:pPr>
            <a:r>
              <a:rPr lang="ru-RU" b="1" dirty="0"/>
              <a:t>Дымковская игрушка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CBBC084-C315-4FAF-B544-79B8925749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1484785"/>
            <a:ext cx="3600400" cy="38884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6EA32B-823E-4742-89D0-E23F78793E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1484784"/>
            <a:ext cx="4464496" cy="47909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9"/>
            <a:ext cx="8215370" cy="38576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Каргопольская игрушка.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55742B3-CBED-4845-8872-2291839FC2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1124744"/>
            <a:ext cx="3573016" cy="374441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222BEF-5384-491D-8DE0-89739CE691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1427" y="836711"/>
            <a:ext cx="3744416" cy="28746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7EE9BE-CA34-47AD-A762-C483C9AE15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2827" y="3429000"/>
            <a:ext cx="3573016" cy="25922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48680"/>
            <a:ext cx="8443914" cy="48345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Филимоновская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игрушка.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07344A-4781-4A03-B2BC-DA0F299F7B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340768"/>
            <a:ext cx="2858819" cy="363776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8B8AAE-C2B3-4427-8BAC-46A57FB1DA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342" y="1124744"/>
            <a:ext cx="4728657" cy="28083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1753E3-73AA-4EC7-83E8-C7C4EE6010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3783" y="3933056"/>
            <a:ext cx="4152594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1"/>
            <a:ext cx="8229600" cy="3143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Русская деревянная игрушка.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6B0FB0-BE96-4345-A071-4F0B97266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7"/>
            <a:ext cx="3521968" cy="360040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40DA23-5A80-42E6-9D21-74E87D5C8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790" y="1196752"/>
            <a:ext cx="1872210" cy="28083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B68CD0-F338-453C-AE6F-19303053AA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506" y="1579593"/>
            <a:ext cx="2592288" cy="24254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A96983-48E7-4A34-99B1-DEEB57BF0B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9952" y="4221088"/>
            <a:ext cx="4589682" cy="230425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48680"/>
            <a:ext cx="8229600" cy="1368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Матрешки  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F0BCD8-F772-49CB-9901-7751A52158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3" y="1484784"/>
            <a:ext cx="3672407" cy="36004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2CE675-877F-4ADF-8640-9951E08F63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196752"/>
            <a:ext cx="4071966" cy="44644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7"/>
            <a:ext cx="8229600" cy="17036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/>
              <a:t>Роспись по дереву.</a:t>
            </a:r>
          </a:p>
          <a:p>
            <a:pPr marL="0" indent="0" algn="ctr">
              <a:buNone/>
            </a:pPr>
            <a:r>
              <a:rPr lang="ru-RU" b="1" dirty="0"/>
              <a:t>Хохлома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3B4D9B-4B98-487A-BC11-2645A73F26DC}"/>
              </a:ext>
            </a:extLst>
          </p:cNvPr>
          <p:cNvSpPr txBox="1"/>
          <p:nvPr/>
        </p:nvSpPr>
        <p:spPr>
          <a:xfrm>
            <a:off x="2286000" y="324655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1728D5-0FA5-4FE0-B3AC-D5F1DB8461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512" y="1626373"/>
            <a:ext cx="3212976" cy="32403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2C7F72-F482-4C91-9510-343737A477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1772816"/>
            <a:ext cx="3528392" cy="24632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84A297-9A5F-47E1-96CA-3484DCFA82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4236092"/>
            <a:ext cx="4968552" cy="21104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238</TotalTime>
  <Words>255</Words>
  <Application>Microsoft Office PowerPoint</Application>
  <PresentationFormat>Экран (4:3)</PresentationFormat>
  <Paragraphs>25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Monotype Corsiva</vt:lpstr>
      <vt:lpstr>Times New Roman</vt:lpstr>
      <vt:lpstr>Тема1</vt:lpstr>
      <vt:lpstr>Основные виды декоративно-прикладного искусства,  используемые в работе с детьми.  </vt:lpstr>
      <vt:lpstr>Декоративно-прикладное искусство- </vt:lpstr>
      <vt:lpstr>Декоративно-прикладное искусство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декоративно-прикладного искусства, рекомендуемые для уроков и занятий в системе начального общего образования</dc:title>
  <dc:creator>Света</dc:creator>
  <cp:lastModifiedBy>Иван Батт</cp:lastModifiedBy>
  <cp:revision>3</cp:revision>
  <dcterms:created xsi:type="dcterms:W3CDTF">2016-01-13T21:57:12Z</dcterms:created>
  <dcterms:modified xsi:type="dcterms:W3CDTF">2024-06-01T11:44:12Z</dcterms:modified>
</cp:coreProperties>
</file>