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1" r:id="rId4"/>
    <p:sldId id="282" r:id="rId5"/>
    <p:sldId id="259" r:id="rId6"/>
    <p:sldId id="285" r:id="rId7"/>
    <p:sldId id="261" r:id="rId8"/>
    <p:sldId id="263" r:id="rId9"/>
    <p:sldId id="264" r:id="rId10"/>
    <p:sldId id="265" r:id="rId11"/>
    <p:sldId id="266" r:id="rId12"/>
    <p:sldId id="269" r:id="rId13"/>
    <p:sldId id="257" r:id="rId14"/>
    <p:sldId id="287" r:id="rId15"/>
    <p:sldId id="28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379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41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44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31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776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196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91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080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986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710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811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085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0270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553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93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024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153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344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91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724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934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29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97C28-A3A3-430D-BDDC-7C9B4EC50B8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D181A-29AC-451B-B009-8CB841876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99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D87C5-2907-4F16-B4B1-B783C765ED3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29.02.2024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248EF-459D-4E74-9CE5-58366A784D6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836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1800" y="584200"/>
            <a:ext cx="8966200" cy="11049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   ДОШКОЛЬНОЕ   ОБРАЗОВАТЕЛЬНОЕ   УЧРЕЖДЕНИЕ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 № 9 «ЛАСТОЧКА» Г.РТИЩЕВО САРАТОВСКОЙ ОБЛАСТИ»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(МДОУ «Детский сад № 9 «Ласточка» г. Ртищево Саратовской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b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412034, Саратовская область, г. Ртищево, ул. Образцова,2,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2300" y="2273300"/>
            <a:ext cx="8775700" cy="4584700"/>
          </a:xfrm>
        </p:spPr>
        <p:txBody>
          <a:bodyPr>
            <a:normAutofit fontScale="92500" lnSpcReduction="10000"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«Технология тимбилдинга как форма работы по социально-коммуникативному развитию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и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сплочения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собой родительского,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детско-родительского коллектива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Семенова Наталья Васильевна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464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spsid-pechatniki.ru/800/600/https/ds05.infourok.ru/uploads/ex/037a/001734f9-d2f17408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59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66700"/>
            <a:ext cx="9867900" cy="685800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Итак, давайте разберемся,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тимбилдинг детям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>
            <a:normAutofit fontScale="62500" lnSpcReduction="20000"/>
          </a:bodyPr>
          <a:lstStyle/>
          <a:p>
            <a:pPr marL="342900" lvl="0" indent="-342900" algn="just" fontAlgn="base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помощью тимбилдинга ребенок сможет избежать серьезных трудностей в общении и даст надежный фундамент для успешной реализации себя в будущем. 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детский тимбилдинг - это активный отдых, 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мероприятие 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способствующее развитию способности чувствовать себя уверенным неразрывным звеном одной команды.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помощью модулирования ситуации все члены одной команды нарабатывают полезные навыки для совместного достижения цели, взаимной помощи друг другу, обретают удовлетворение от активного обмена эмоциями, побеждая скрытые комплексы. 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Руководство опытного педагога направляет общение в необходимое русло. Ребенок при этом обретает те драгоценные качества, какие в дальнейшем ему пригодятся для будущей взрослой жизни. 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Ребенок в процессе игры становится целеустремлённым, уверенным и предсказуемым, и самое главное, он на практике с юного возраста осваивает и учится владеть в совершенстве искусством общения, нарабатывает определенные человеческие и деловые качества.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0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24833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3645" y="90152"/>
            <a:ext cx="8389155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Результативность </a:t>
            </a:r>
            <a:endParaRPr lang="ru-RU" sz="2400" b="1" dirty="0">
              <a:ln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images.myshared.ru/6/648217/slide_2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5" t="19028" r="9563" b="8709"/>
          <a:stretch/>
        </p:blipFill>
        <p:spPr bwMode="auto">
          <a:xfrm>
            <a:off x="3644646" y="3136005"/>
            <a:ext cx="4572076" cy="3721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6413" t="5171" r="14859" b="12932"/>
          <a:stretch/>
        </p:blipFill>
        <p:spPr bwMode="auto">
          <a:xfrm>
            <a:off x="8216722" y="638488"/>
            <a:ext cx="3854089" cy="60020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melkie.net/wp-content/uploads/2018/04/zanyatie-v-starshey-grupp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032" y="515081"/>
            <a:ext cx="4031087" cy="2679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xn--h1amez.xn--p1ai/dip/diploms/RS338-256601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7" y="1157591"/>
            <a:ext cx="3426148" cy="51414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82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5700" y="736600"/>
            <a:ext cx="8394700" cy="431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Итог: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Технологию Тимбилдинга, я выбрала, как актуальную форму работы по социально – коммуникативному развитию, которая помогла мне сплотить детей, я заметила, что ребята стали меньше ссориться, больше уступать друг другу, они научились общаться друг с другом и с взрослыми, поддерживать друг друга, переживать, раскрепощать, действовать в команде и побеждать.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для того, чтобы превратить группу детей в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жизнеспособный, позитивно направленный, развивающийся детский коллектив, отношения в котором основываются на уважительном, доброжелательном отношении детей друг к другу, необходимы командные игры, которые помогут сплотить детский коллектив и сделать его настоящей супер командой, что и позволяет сделать детский тимбилдинг.</a:t>
            </a:r>
            <a:endParaRPr lang="ru-RU" sz="16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3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38400" y="927100"/>
            <a:ext cx="7264400" cy="3801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6600" b="1" dirty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</a:t>
            </a:r>
            <a:endParaRPr lang="ru-RU" sz="6600" b="1" dirty="0" smtClean="0">
              <a:ln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6600" b="1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6600" b="1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</a:t>
            </a:r>
            <a:r>
              <a:rPr lang="ru-RU" sz="6600" b="1" dirty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6600" b="1" dirty="0">
              <a:ln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59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emya-eto-celiy-mir-trogatelniy-rolik_(VIDEOMIN.NET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4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22.11.2023 № 875</a:t>
            </a:r>
            <a:b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"О проведении в Российской Федерации Года семьи"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3985" y="1825625"/>
            <a:ext cx="652403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0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0000" y="838201"/>
            <a:ext cx="8712200" cy="417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" y="228600"/>
            <a:ext cx="1169670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0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9700" y="365125"/>
            <a:ext cx="5867400" cy="80327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ДОУ с семьей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27300" y="1168400"/>
            <a:ext cx="3470275" cy="512763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формы 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27300" y="1808165"/>
            <a:ext cx="3470275" cy="36147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классы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информация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34200" y="1168400"/>
            <a:ext cx="3937000" cy="51276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48500" y="1808165"/>
            <a:ext cx="3517900" cy="36147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акций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ДОУ</a:t>
            </a:r>
          </a:p>
          <a:p>
            <a:pPr lvl="0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</a:t>
            </a:r>
          </a:p>
          <a:p>
            <a:pPr lvl="0">
              <a:lnSpc>
                <a:spcPct val="10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дверей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2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t="18934"/>
          <a:stretch/>
        </p:blipFill>
        <p:spPr>
          <a:xfrm>
            <a:off x="258067" y="347730"/>
            <a:ext cx="3431434" cy="2685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t="18543"/>
          <a:stretch/>
        </p:blipFill>
        <p:spPr bwMode="auto">
          <a:xfrm>
            <a:off x="258066" y="3181083"/>
            <a:ext cx="3328686" cy="271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59064" t="57922" r="7508" b="5632"/>
          <a:stretch/>
        </p:blipFill>
        <p:spPr bwMode="auto">
          <a:xfrm>
            <a:off x="3855307" y="-1"/>
            <a:ext cx="3728717" cy="2846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49732" t="33881" r="2354" b="6805"/>
          <a:stretch/>
        </p:blipFill>
        <p:spPr bwMode="auto">
          <a:xfrm>
            <a:off x="7817263" y="103459"/>
            <a:ext cx="4142556" cy="3077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6"/>
          <a:srcRect l="2427" t="37607" r="54126" b="8500"/>
          <a:stretch/>
        </p:blipFill>
        <p:spPr bwMode="auto">
          <a:xfrm>
            <a:off x="3819990" y="3033649"/>
            <a:ext cx="3893036" cy="2955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7"/>
          <a:srcRect l="52346" t="13071" r="7727" b="49597"/>
          <a:stretch/>
        </p:blipFill>
        <p:spPr bwMode="auto">
          <a:xfrm>
            <a:off x="8044641" y="3425780"/>
            <a:ext cx="3816801" cy="2897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296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же такое тимбилдинг? 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5600" y="1825625"/>
            <a:ext cx="8178800" cy="227647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Тимбилдинг (англ.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Team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building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— построение команды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командообразование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мероприятия игрового, развлекательного и творческого характера, направленные на улучшение взаимодействия между участниками, повышение сплоченности детского коллектива на основе осознания общих ценностей и представлений.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8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6600" y="393701"/>
            <a:ext cx="6743700" cy="111760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Тимбилдинг бывает разным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9000" y="1511301"/>
            <a:ext cx="9461500" cy="3848100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Творческий: от создания музыкальных групп до рисования картин и постановки спектаклей;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Психологический: подразумевает тестирование, выполнение заданий, связанных с психологией;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Спортивный: можно провести и бег в мешках, и прыжки на скакалке.  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Игровой: проводится в форме интеллектуальной игры. 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60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62" y="156612"/>
            <a:ext cx="2882900" cy="375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753" y="182012"/>
            <a:ext cx="2781300" cy="370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6" t="622" r="30746" b="5279"/>
          <a:stretch/>
        </p:blipFill>
        <p:spPr>
          <a:xfrm>
            <a:off x="9734881" y="511059"/>
            <a:ext cx="2365948" cy="2999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Анна\Downloads\IMG_20231124_112402 (1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2"/>
          <a:stretch/>
        </p:blipFill>
        <p:spPr bwMode="auto">
          <a:xfrm>
            <a:off x="254557" y="3890412"/>
            <a:ext cx="5800391" cy="2898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Анна\Downloads\IMG-20231124-WA0010 (1)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020" y="511059"/>
            <a:ext cx="3625861" cy="2549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Анна\Downloads\IMG-20240201-WA0025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66"/>
          <a:stretch/>
        </p:blipFill>
        <p:spPr bwMode="auto">
          <a:xfrm>
            <a:off x="6211008" y="3348841"/>
            <a:ext cx="5404512" cy="3221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130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280</Words>
  <Application>Microsoft Office PowerPoint</Application>
  <PresentationFormat>Широкоэкранный</PresentationFormat>
  <Paragraphs>44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МУНИЦИПАЛЬНОЕ    ДОШКОЛЬНОЕ   ОБРАЗОВАТЕЛЬНОЕ   УЧРЕЖДЕНИЕ                                ДЕТСКИЙ САД № 9 «ЛАСТОЧКА» Г.РТИЩЕВО САРАТОВСКОЙ ОБЛАСТИ» (МДОУ «Детский сад № 9 «Ласточка» г. Ртищево Саратовской области  Россия, 412034, Саратовская область, г. Ртищево, ул. Образцова,2,  </vt:lpstr>
      <vt:lpstr>Презентация PowerPoint</vt:lpstr>
      <vt:lpstr>Указ Президента Российской Федерации  от 22.11.2023 № 875 "О проведении в Российской Федерации Года семьи"</vt:lpstr>
      <vt:lpstr>Презентация PowerPoint</vt:lpstr>
      <vt:lpstr>Взаимодействие ДОУ с семьей</vt:lpstr>
      <vt:lpstr>Презентация PowerPoint</vt:lpstr>
      <vt:lpstr>Что же такое тимбилдинг? </vt:lpstr>
      <vt:lpstr>Тимбилдинг бывает разным:</vt:lpstr>
      <vt:lpstr>Презентация PowerPoint</vt:lpstr>
      <vt:lpstr>Презентация PowerPoint</vt:lpstr>
      <vt:lpstr>Итак, давайте разберемся, зачем тимбилдинг детям?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29</cp:revision>
  <dcterms:created xsi:type="dcterms:W3CDTF">2024-02-25T14:49:40Z</dcterms:created>
  <dcterms:modified xsi:type="dcterms:W3CDTF">2024-02-29T10:25:38Z</dcterms:modified>
</cp:coreProperties>
</file>