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5" r:id="rId8"/>
    <p:sldId id="266" r:id="rId9"/>
    <p:sldId id="267" r:id="rId10"/>
    <p:sldId id="268" r:id="rId11"/>
    <p:sldId id="26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8EB7-DB41-401C-B9DF-A24798B2EF1B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14DCD-9293-4882-AAAE-FA2FBEED5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643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8EB7-DB41-401C-B9DF-A24798B2EF1B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14DCD-9293-4882-AAAE-FA2FBEED561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86444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8EB7-DB41-401C-B9DF-A24798B2EF1B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14DCD-9293-4882-AAAE-FA2FBEED561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91096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8EB7-DB41-401C-B9DF-A24798B2EF1B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14DCD-9293-4882-AAAE-FA2FBEED561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7583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8EB7-DB41-401C-B9DF-A24798B2EF1B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14DCD-9293-4882-AAAE-FA2FBEED561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8500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8EB7-DB41-401C-B9DF-A24798B2EF1B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14DCD-9293-4882-AAAE-FA2FBEED561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10000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8EB7-DB41-401C-B9DF-A24798B2EF1B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14DCD-9293-4882-AAAE-FA2FBEED561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924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8EB7-DB41-401C-B9DF-A24798B2EF1B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14DCD-9293-4882-AAAE-FA2FBEED561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71439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8EB7-DB41-401C-B9DF-A24798B2EF1B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14DCD-9293-4882-AAAE-FA2FBEED5613}" type="slidenum">
              <a:rPr lang="ru-RU" smtClean="0"/>
              <a:t>‹#›</a:t>
            </a:fld>
            <a:endParaRPr lang="ru-RU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09559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8EB7-DB41-401C-B9DF-A24798B2EF1B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14DCD-9293-4882-AAAE-FA2FBEED5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050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18EB7-DB41-401C-B9DF-A24798B2EF1B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14DCD-9293-4882-AAAE-FA2FBEED5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488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0BF18EB7-DB41-401C-B9DF-A24798B2EF1B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ACC14DCD-9293-4882-AAAE-FA2FBEED5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94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70A4D0-677E-4801-B6B1-B3300F0FA9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9054" y="2965606"/>
            <a:ext cx="9053892" cy="1515533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 народной вышивки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E8438C-B46A-4B28-BC59-76382185742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5126" y="4829482"/>
            <a:ext cx="7861747" cy="14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122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791592-D054-42A1-941C-5A2C95EB317B}"/>
              </a:ext>
            </a:extLst>
          </p:cNvPr>
          <p:cNvSpPr txBox="1"/>
          <p:nvPr/>
        </p:nvSpPr>
        <p:spPr>
          <a:xfrm>
            <a:off x="1562100" y="235634"/>
            <a:ext cx="90678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Встречаются в народной вышивке и образы фантастических существ – барсов, львов, единорогов.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4398DF6-4402-48FC-9E95-2C27857992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62" y="1310561"/>
            <a:ext cx="4096463" cy="541681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BF280DE-14F5-48A1-8791-A0DDF5BA2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685" y="2056863"/>
            <a:ext cx="5902524" cy="3924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462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68F3BF-EDBE-4BB4-B91B-099CA81B9134}"/>
              </a:ext>
            </a:extLst>
          </p:cNvPr>
          <p:cNvSpPr txBox="1"/>
          <p:nvPr/>
        </p:nvSpPr>
        <p:spPr>
          <a:xfrm>
            <a:off x="494618" y="1353456"/>
            <a:ext cx="210457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работа: рисунок вышитого полотенца по мотивам народной вышивки.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A12285E-2BB2-42DB-A597-ECE19077C5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189" y="143142"/>
            <a:ext cx="3845153" cy="657171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309990D-F96A-4D8D-9613-16457C394B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457" y="143142"/>
            <a:ext cx="5457371" cy="6517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68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87EC9E-D668-46E7-AA89-2D5CB5266FFF}"/>
              </a:ext>
            </a:extLst>
          </p:cNvPr>
          <p:cNvSpPr txBox="1"/>
          <p:nvPr/>
        </p:nvSpPr>
        <p:spPr>
          <a:xfrm>
            <a:off x="798286" y="464458"/>
            <a:ext cx="103051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Вышивка – распространённый вид декоративно-прикладного искусства, в котором узор выполняется ручным способом на тканях нитками, бисером, жемчугом, драгоценными камнями.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01D24D-26F9-4AD3-A321-C0C0B20A0DA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9301" y="2076990"/>
            <a:ext cx="8053397" cy="4566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893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1EBAB53-6E70-4903-9F6C-CFD206E2B43A}"/>
              </a:ext>
            </a:extLst>
          </p:cNvPr>
          <p:cNvSpPr txBox="1"/>
          <p:nvPr/>
        </p:nvSpPr>
        <p:spPr>
          <a:xfrm>
            <a:off x="725714" y="387419"/>
            <a:ext cx="1049382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Праздничные одежды, скатерти-столешники, края покрывал – подзоры, концы полотенец – всё было украшено тканым или вышитым орнаментом.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A14328-49A2-4A7E-B5CA-C9FFAB948EE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714" y="1860113"/>
            <a:ext cx="3177420" cy="48817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86A6F8-8E6E-46FB-BE24-FAC148E68F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9941" y="1723653"/>
            <a:ext cx="3425373" cy="501821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3E78D22-0865-4A6B-A294-D0B5932591C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4016" y="1756333"/>
            <a:ext cx="3345473" cy="5018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092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39128D1-819D-4ED8-A8FB-640BC0A1F5A3}"/>
              </a:ext>
            </a:extLst>
          </p:cNvPr>
          <p:cNvSpPr txBox="1"/>
          <p:nvPr/>
        </p:nvSpPr>
        <p:spPr>
          <a:xfrm>
            <a:off x="618669" y="263642"/>
            <a:ext cx="1064441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Полотенце играло в народной жизни важную роль. Полотенцем украшали красный угол избы, на полотенце принимали родившегося ребёнка. Полотенце было неизменным участником свадебного обряда.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18E847-8E94-4A7B-BCD9-16AA8A45B7D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485" y="2102153"/>
            <a:ext cx="5120945" cy="351732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9B613BD-6ACC-4449-B592-16F16A03A5F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6571" y="2102153"/>
            <a:ext cx="5120946" cy="349469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8D7050D-A941-460F-B4A8-1DC269ECD67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5714" y="3429000"/>
            <a:ext cx="3120572" cy="3336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38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259673-8221-4E1F-B344-A99AA0386B87}"/>
              </a:ext>
            </a:extLst>
          </p:cNvPr>
          <p:cNvSpPr txBox="1"/>
          <p:nvPr/>
        </p:nvSpPr>
        <p:spPr>
          <a:xfrm>
            <a:off x="3064329" y="258019"/>
            <a:ext cx="60633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цвета в вышивке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6BBB425-2A9A-49B6-96B0-E2F7D055CE3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293" y="1248288"/>
            <a:ext cx="3946071" cy="53300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46761-6263-467D-9392-BFDF115B15E9}"/>
              </a:ext>
            </a:extLst>
          </p:cNvPr>
          <p:cNvSpPr txBox="1"/>
          <p:nvPr/>
        </p:nvSpPr>
        <p:spPr>
          <a:xfrm>
            <a:off x="5533573" y="1281799"/>
            <a:ext cx="5221513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Белый цвет связывался в народных представлениях со светом, чистотой, с понятием о благе. 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Белый цвет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цвет чистоты.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 цвет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цвет огня.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Жёлтый цвет – цвет солнца.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Чёрный – цвет земли.</a:t>
            </a:r>
          </a:p>
        </p:txBody>
      </p:sp>
    </p:spTree>
    <p:extLst>
      <p:ext uri="{BB962C8B-B14F-4D97-AF65-F5344CB8AC3E}">
        <p14:creationId xmlns:p14="http://schemas.microsoft.com/office/powerpoint/2010/main" val="3389793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FC8CD0E-5A06-43D8-AF93-ABD508BAF75C}"/>
              </a:ext>
            </a:extLst>
          </p:cNvPr>
          <p:cNvSpPr txBox="1"/>
          <p:nvPr/>
        </p:nvSpPr>
        <p:spPr>
          <a:xfrm>
            <a:off x="2766786" y="475733"/>
            <a:ext cx="76835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Древние символы в народной вышивке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61B4A4F-B7D5-40DB-94A8-F8D6CEE5116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59" y="1446387"/>
            <a:ext cx="6502398" cy="45835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221764-65E5-4CA2-8CCE-428B23DB0659}"/>
              </a:ext>
            </a:extLst>
          </p:cNvPr>
          <p:cNvSpPr txBox="1"/>
          <p:nvPr/>
        </p:nvSpPr>
        <p:spPr>
          <a:xfrm>
            <a:off x="6825343" y="1537538"/>
            <a:ext cx="451031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Геометрические узоры, неожиданно приобрели конкретное значение и смысл, предстали перед нами строчками древнейшей письменности (идеограммы), в которых раскрывается мир образов и представлений наших предков.</a:t>
            </a:r>
          </a:p>
        </p:txBody>
      </p:sp>
    </p:spTree>
    <p:extLst>
      <p:ext uri="{BB962C8B-B14F-4D97-AF65-F5344CB8AC3E}">
        <p14:creationId xmlns:p14="http://schemas.microsoft.com/office/powerpoint/2010/main" val="38048654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6DE419-7817-469A-A487-9FF3E610A313}"/>
              </a:ext>
            </a:extLst>
          </p:cNvPr>
          <p:cNvSpPr txBox="1"/>
          <p:nvPr/>
        </p:nvSpPr>
        <p:spPr>
          <a:xfrm>
            <a:off x="1465943" y="391886"/>
            <a:ext cx="9260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Птицы на вышивках – это символ тепла и света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480A2E5-C6FC-4619-81EB-7C01D0DC3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653" y="1171454"/>
            <a:ext cx="8160252" cy="550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976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04DCD4-F1E3-4EE5-988E-222A63A9E1D6}"/>
              </a:ext>
            </a:extLst>
          </p:cNvPr>
          <p:cNvSpPr txBox="1"/>
          <p:nvPr/>
        </p:nvSpPr>
        <p:spPr>
          <a:xfrm>
            <a:off x="3098800" y="377371"/>
            <a:ext cx="599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 древа – символ жизни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2D4230-94B2-4B84-9C9B-A54267B8607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2560" y="1253003"/>
            <a:ext cx="3114948" cy="551313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0F56555-CEC1-42D2-8177-E227D253A5E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7600" y="1253003"/>
            <a:ext cx="5102130" cy="551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965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18E5EC6-5D91-4DA5-A8ED-23ED96F14B7E}"/>
              </a:ext>
            </a:extLst>
          </p:cNvPr>
          <p:cNvSpPr txBox="1"/>
          <p:nvPr/>
        </p:nvSpPr>
        <p:spPr>
          <a:xfrm>
            <a:off x="827315" y="387420"/>
            <a:ext cx="1085668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Красные узоры крестьянской вышивки воспринимаются как земля, получившая энергию солнца и способная дать урожай.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15E4B6-88B4-45BE-8BAD-763666D9F8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315" y="2195205"/>
            <a:ext cx="5791199" cy="412087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F0873F5-06FB-4B40-8EF4-B19B1F315A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7830" y="1456374"/>
            <a:ext cx="3918856" cy="52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897864"/>
      </p:ext>
    </p:extLst>
  </p:cSld>
  <p:clrMapOvr>
    <a:masterClrMapping/>
  </p:clrMapOvr>
</p:sld>
</file>

<file path=ppt/theme/theme1.xml><?xml version="1.0" encoding="utf-8"?>
<a:theme xmlns:a="http://schemas.openxmlformats.org/drawingml/2006/main" name="Вид">
  <a:themeElements>
    <a:clrScheme name="Вид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Вид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ид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Вид</Template>
  <TotalTime>128</TotalTime>
  <Words>208</Words>
  <Application>Microsoft Office PowerPoint</Application>
  <PresentationFormat>Широкоэкранный</PresentationFormat>
  <Paragraphs>21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Century Schoolbook</vt:lpstr>
      <vt:lpstr>Times New Roman</vt:lpstr>
      <vt:lpstr>Wingdings 2</vt:lpstr>
      <vt:lpstr>Вид</vt:lpstr>
      <vt:lpstr>Искусство народной вышивки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Искусство народной вышивки</dc:title>
  <dc:creator>Елизавета Камбалова</dc:creator>
  <cp:lastModifiedBy>Елизавета Камбалова</cp:lastModifiedBy>
  <cp:revision>26</cp:revision>
  <dcterms:created xsi:type="dcterms:W3CDTF">2022-11-19T05:22:48Z</dcterms:created>
  <dcterms:modified xsi:type="dcterms:W3CDTF">2023-10-18T13:52:48Z</dcterms:modified>
</cp:coreProperties>
</file>