
<file path=[Content_Types].xml><?xml version="1.0" encoding="utf-8"?>
<Types xmlns="http://schemas.openxmlformats.org/package/2006/content-types">
  <Default Extension="bmp" ContentType="image/bmp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7" r:id="rId1"/>
  </p:sldMasterIdLst>
  <p:sldIdLst>
    <p:sldId id="256" r:id="rId2"/>
    <p:sldId id="278" r:id="rId3"/>
    <p:sldId id="257" r:id="rId4"/>
    <p:sldId id="259" r:id="rId5"/>
    <p:sldId id="271" r:id="rId6"/>
    <p:sldId id="272" r:id="rId7"/>
    <p:sldId id="279" r:id="rId8"/>
    <p:sldId id="273" r:id="rId9"/>
    <p:sldId id="274" r:id="rId10"/>
    <p:sldId id="275" r:id="rId11"/>
    <p:sldId id="276" r:id="rId12"/>
    <p:sldId id="277" r:id="rId13"/>
    <p:sldId id="27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FE72B447-8E80-4E91-90BE-E632187EAD37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49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837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286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055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E72B447-8E80-4E91-90BE-E632187EAD37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966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126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11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005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869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53134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FE72B447-8E80-4E91-90BE-E632187EAD37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119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7988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A4230C-D0DA-49C0-B0ED-9CD243F801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1707" y="2454121"/>
            <a:ext cx="9068586" cy="2590800"/>
          </a:xfrm>
        </p:spPr>
        <p:txBody>
          <a:bodyPr/>
          <a:lstStyle/>
          <a:p>
            <a:r>
              <a:rPr lang="ru-RU" sz="8800" b="1" dirty="0">
                <a:effectLst/>
              </a:rPr>
              <a:t>Народный праздничный костюм</a:t>
            </a:r>
          </a:p>
        </p:txBody>
      </p:sp>
    </p:spTree>
    <p:extLst>
      <p:ext uri="{BB962C8B-B14F-4D97-AF65-F5344CB8AC3E}">
        <p14:creationId xmlns:p14="http://schemas.microsoft.com/office/powerpoint/2010/main" val="1493110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3380C0-4AB7-42A1-A56C-8112C01353C8}"/>
              </a:ext>
            </a:extLst>
          </p:cNvPr>
          <p:cNvSpPr txBox="1"/>
          <p:nvPr/>
        </p:nvSpPr>
        <p:spPr>
          <a:xfrm>
            <a:off x="994226" y="1327022"/>
            <a:ext cx="497114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КОЖАНАЯ ОБУВЬ – сапоги. Эту обувь не все имели возможность носить и была она не у всех крестьян.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BD110FC-7AB4-456E-950E-3E25DC5DBF2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5531" y="699821"/>
            <a:ext cx="5458357" cy="545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10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ABE6906-347C-498F-ADB6-4BB1F010422C}"/>
              </a:ext>
            </a:extLst>
          </p:cNvPr>
          <p:cNvSpPr txBox="1"/>
          <p:nvPr/>
        </p:nvSpPr>
        <p:spPr>
          <a:xfrm>
            <a:off x="4336872" y="564370"/>
            <a:ext cx="457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Головные уборы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B1246A-31A6-436C-87E9-12E6BD7F84F6}"/>
              </a:ext>
            </a:extLst>
          </p:cNvPr>
          <p:cNvSpPr txBox="1"/>
          <p:nvPr/>
        </p:nvSpPr>
        <p:spPr>
          <a:xfrm>
            <a:off x="560260" y="1121543"/>
            <a:ext cx="560251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 головным убором у мужчин была войлочная шапка – ВАЛЕНКА.  Шилась шапка из валяной овечьей шерсти белого, серого или  коричневого цвета в форме конуса или  округлым верхом.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2D5A65A-03B0-4A2E-A9DC-59BBBA9A6535}"/>
              </a:ext>
            </a:extLst>
          </p:cNvPr>
          <p:cNvSpPr/>
          <p:nvPr/>
        </p:nvSpPr>
        <p:spPr>
          <a:xfrm>
            <a:off x="6096000" y="1393375"/>
            <a:ext cx="5558971" cy="4927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F53C3BB-B7B7-494F-B922-099AE442EDF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5212" y="3077032"/>
            <a:ext cx="3286029" cy="331651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3C1ACC9-118E-4E52-8F97-D31C5B66C9A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9044" y="1393375"/>
            <a:ext cx="2999492" cy="330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987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F8DD14-9A6C-4667-BCAA-93425CB70227}"/>
              </a:ext>
            </a:extLst>
          </p:cNvPr>
          <p:cNvSpPr txBox="1"/>
          <p:nvPr/>
        </p:nvSpPr>
        <p:spPr>
          <a:xfrm>
            <a:off x="841828" y="4789714"/>
            <a:ext cx="108276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Крестьяне носили ВАЛЯНЫЕ ШАПКИ, а так же шапки с мехом. Богатые люди шили колпаки из атласа, украшенного драгоценными камнями с собольей опушкой.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E3A372A-F4FC-49DD-9863-6AA18B519BC7}"/>
              </a:ext>
            </a:extLst>
          </p:cNvPr>
          <p:cNvSpPr/>
          <p:nvPr/>
        </p:nvSpPr>
        <p:spPr>
          <a:xfrm>
            <a:off x="2090057" y="827314"/>
            <a:ext cx="8011886" cy="3759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2EE18CA-49CE-48B7-96ED-351810D7E7A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8249" y="1116326"/>
            <a:ext cx="3181175" cy="318117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8523370-72D1-4F34-A67D-EED914AD1C1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8111" y="785941"/>
            <a:ext cx="4025145" cy="347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287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6D43F3-5BC7-47A1-BC71-1BFDF78F4DE6}"/>
              </a:ext>
            </a:extLst>
          </p:cNvPr>
          <p:cNvSpPr txBox="1"/>
          <p:nvPr/>
        </p:nvSpPr>
        <p:spPr>
          <a:xfrm>
            <a:off x="648606" y="567115"/>
            <a:ext cx="287836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работа: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эскиз народного костюма (мужского)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55B22FA-ABCF-4B5D-8FED-A825A1EAF95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292" y="633353"/>
            <a:ext cx="3067052" cy="59241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16FF89-B9D4-41F5-91E4-58C65A94EEE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6152" y="597232"/>
            <a:ext cx="3067052" cy="595722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B65B382-52C0-427C-9A38-A64CDC16DB8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4574" y="567115"/>
            <a:ext cx="3248820" cy="582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942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91B741-CFBB-47E0-88F7-C56AFF81207D}"/>
              </a:ext>
            </a:extLst>
          </p:cNvPr>
          <p:cNvSpPr txBox="1"/>
          <p:nvPr/>
        </p:nvSpPr>
        <p:spPr>
          <a:xfrm>
            <a:off x="1865086" y="595085"/>
            <a:ext cx="912948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познакомить с историей русского национального к мужского костюма и особенностями внешнего вида;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интерес и уважение к русской культуре;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расширению  словарного  запаса;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учить делать выводы;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6804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62E762-5E49-4DDA-B60E-A767B0868B8F}"/>
              </a:ext>
            </a:extLst>
          </p:cNvPr>
          <p:cNvSpPr txBox="1"/>
          <p:nvPr/>
        </p:nvSpPr>
        <p:spPr>
          <a:xfrm>
            <a:off x="667656" y="1351508"/>
            <a:ext cx="1085668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нескольких веков в разных концах земли Русской</a:t>
            </a:r>
          </a:p>
          <a:p>
            <a:pPr algn="ctr"/>
            <a:r>
              <a:rPr lang="ru-RU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складывались свои характерные особенности в одежде, и</a:t>
            </a:r>
          </a:p>
          <a:p>
            <a:pPr algn="ctr"/>
            <a:r>
              <a:rPr lang="ru-RU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люди строго придерживались местных традиций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209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C1F1B5F-F141-4CEE-9D38-E3E2AC20F06C}"/>
              </a:ext>
            </a:extLst>
          </p:cNvPr>
          <p:cNvSpPr txBox="1"/>
          <p:nvPr/>
        </p:nvSpPr>
        <p:spPr>
          <a:xfrm>
            <a:off x="3033486" y="536362"/>
            <a:ext cx="701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Верхняя мужская одежда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B62C839-2C86-4F05-8DD2-1F3B7FAFA7B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456" y="1305803"/>
            <a:ext cx="2820801" cy="532286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D8A6791-46CC-4011-B50A-1E14A58D210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5773" y="1305803"/>
            <a:ext cx="2653592" cy="545460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46D80F0-E749-4B5F-93E3-BF7BB3EB8A00}"/>
              </a:ext>
            </a:extLst>
          </p:cNvPr>
          <p:cNvSpPr txBox="1"/>
          <p:nvPr/>
        </p:nvSpPr>
        <p:spPr>
          <a:xfrm>
            <a:off x="5636574" y="1603479"/>
            <a:ext cx="578171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Верхней  народной одеждой  называется  вся  одежда, которая  надевалась  русскими  крестьянами  поверх  рубахи. Верхняя русская народная одежда разнообразна и очень много  названий.</a:t>
            </a:r>
          </a:p>
        </p:txBody>
      </p:sp>
    </p:spTree>
    <p:extLst>
      <p:ext uri="{BB962C8B-B14F-4D97-AF65-F5344CB8AC3E}">
        <p14:creationId xmlns:p14="http://schemas.microsoft.com/office/powerpoint/2010/main" val="2435701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BB53FB-0377-4CD6-9985-9E1B611288B8}"/>
              </a:ext>
            </a:extLst>
          </p:cNvPr>
          <p:cNvSpPr txBox="1"/>
          <p:nvPr/>
        </p:nvSpPr>
        <p:spPr>
          <a:xfrm>
            <a:off x="5791201" y="428178"/>
            <a:ext cx="590731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элементов  верхней мужской русской народной одежды  был КАФТАН и ЗИПУН - распашная верхняя одежда, которая шилась из домашнего сукна коричневого, серого или черного цветов. Одевался кафтан во все времена года, смотря по погоде. Кафтан застёгивался на крючки и подпоясывался кушаком.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236D1C-8352-4DB0-8C9D-0242127E85B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85" y="701915"/>
            <a:ext cx="3072650" cy="321896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B7895E-5C17-4CD3-B9AE-D34725D1536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1548" y="3276567"/>
            <a:ext cx="3259023" cy="315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361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6771D0-5A63-4745-B969-E9F818805E98}"/>
              </a:ext>
            </a:extLst>
          </p:cNvPr>
          <p:cNvSpPr txBox="1"/>
          <p:nvPr/>
        </p:nvSpPr>
        <p:spPr>
          <a:xfrm>
            <a:off x="827314" y="698002"/>
            <a:ext cx="110163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КУШАК- мужской пояс или опояска, широкая тесьма, либо полотнище ткани, иногда с бархатом по концам, для обвязки человека в перехвате , по верхней одежде.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3609A1D-E918-4D55-A86F-EC59A75F9D8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971" y="2481563"/>
            <a:ext cx="4785537" cy="367843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4E01AA3-919D-408D-BBC3-AFC186F8A1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481563"/>
            <a:ext cx="5515574" cy="367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74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BB6F349-1962-4B59-B25C-3371635793F1}"/>
              </a:ext>
            </a:extLst>
          </p:cNvPr>
          <p:cNvSpPr txBox="1"/>
          <p:nvPr/>
        </p:nvSpPr>
        <p:spPr>
          <a:xfrm>
            <a:off x="708279" y="1166842"/>
            <a:ext cx="57912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кафтан-зипун одевалась ПОДДЁВКА. Поддёвка  поддевалась под более тёплую верхнюю одежду.  Этот элемент мужского народного костюма шился из более тонкого домашнего сукна- льна  и шерсти.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8A59941-DFFF-4486-8DE1-48FB488C0C6D}"/>
              </a:ext>
            </a:extLst>
          </p:cNvPr>
          <p:cNvSpPr/>
          <p:nvPr/>
        </p:nvSpPr>
        <p:spPr>
          <a:xfrm>
            <a:off x="6633029" y="464458"/>
            <a:ext cx="5036458" cy="5791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C103AF6-F075-4CF3-816B-6FE3931ADB3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1334" y="602342"/>
            <a:ext cx="3993226" cy="299949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9637536-8673-495C-8286-9B74C7AC34B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1505" y="3036691"/>
            <a:ext cx="4206605" cy="3218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311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FC3F43-B789-48C9-9C3B-44788CF19AD2}"/>
              </a:ext>
            </a:extLst>
          </p:cNvPr>
          <p:cNvSpPr txBox="1"/>
          <p:nvPr/>
        </p:nvSpPr>
        <p:spPr>
          <a:xfrm>
            <a:off x="1016001" y="612843"/>
            <a:ext cx="586377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Верхней нарядной одеждой во все времена были ШУБЫ И ПОЛУШУБКИ. У крестьян они были овчинными, изредка на заячьем, собачьем или кошачьем меху.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Овчинная шуба ТУЛУП означала семейное благополучие.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8901E6-F6F4-4018-AA58-6E2D24A5E24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7142" y="508016"/>
            <a:ext cx="3803769" cy="584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837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A84828-45CD-4540-B11D-E9D39AD49E00}"/>
              </a:ext>
            </a:extLst>
          </p:cNvPr>
          <p:cNvSpPr txBox="1"/>
          <p:nvPr/>
        </p:nvSpPr>
        <p:spPr>
          <a:xfrm>
            <a:off x="5154546" y="590349"/>
            <a:ext cx="21316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Обувь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DF10D5-F5FE-4F29-A1FF-8EF1ABC8831C}"/>
              </a:ext>
            </a:extLst>
          </p:cNvPr>
          <p:cNvSpPr txBox="1"/>
          <p:nvPr/>
        </p:nvSpPr>
        <p:spPr>
          <a:xfrm>
            <a:off x="638628" y="1358615"/>
            <a:ext cx="523965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Народная обувь делится на две группы: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ПЛЕТЁННАЯ ОБУВЬ -  лапти, которые были распространённой летней, иногда и зимней обувью.  Плелись они из липы, лыка или бересты.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D117BB-A1B9-4D9F-80A9-64D1880F839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286" y="1533709"/>
            <a:ext cx="5798961" cy="434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6365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302</TotalTime>
  <Words>345</Words>
  <Application>Microsoft Office PowerPoint</Application>
  <PresentationFormat>Широкоэкранный</PresentationFormat>
  <Paragraphs>25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Century Gothic</vt:lpstr>
      <vt:lpstr>Times New Roman</vt:lpstr>
      <vt:lpstr>Савон</vt:lpstr>
      <vt:lpstr>Народный праздничный костюм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Народный праздничный костюм</dc:title>
  <dc:creator>Елизавета Камбалова</dc:creator>
  <cp:lastModifiedBy>Елизавета Камбалова</cp:lastModifiedBy>
  <cp:revision>41</cp:revision>
  <dcterms:created xsi:type="dcterms:W3CDTF">2022-10-18T13:23:57Z</dcterms:created>
  <dcterms:modified xsi:type="dcterms:W3CDTF">2022-11-08T15:36:29Z</dcterms:modified>
</cp:coreProperties>
</file>