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687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277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905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019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16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605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862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446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68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978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575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05DA8093-4682-4969-987C-6AADF09CBC5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4A36B83-F811-4607-A39C-A5F409273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544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7767F3-1922-4107-946D-CFCCFEDD5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2520" y="1837719"/>
            <a:ext cx="9966960" cy="2926080"/>
          </a:xfrm>
        </p:spPr>
        <p:txBody>
          <a:bodyPr/>
          <a:lstStyle/>
          <a:p>
            <a:r>
              <a:rPr lang="ru-RU" dirty="0"/>
              <a:t>Цветок в технике оригами</a:t>
            </a:r>
          </a:p>
        </p:txBody>
      </p:sp>
    </p:spTree>
    <p:extLst>
      <p:ext uri="{BB962C8B-B14F-4D97-AF65-F5344CB8AC3E}">
        <p14:creationId xmlns:p14="http://schemas.microsoft.com/office/powerpoint/2010/main" val="97395776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629A76B-A1F7-4644-9C75-65969D66B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977" y="1511489"/>
            <a:ext cx="5735472" cy="403860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Оригами − вид декоративно-прикладного искусства; японское искусство складывания фигурок из бумаги. </a:t>
            </a:r>
            <a:b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Искусство оригами своими корнями уходит в Древний Китай, где и была изобретена бумага.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5B7715-D8F1-4568-91E2-0B3023C64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435" y="1351129"/>
            <a:ext cx="4949588" cy="371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03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4B765FB-759B-4B95-B674-1F59F1F247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119" y="592825"/>
            <a:ext cx="9075761" cy="5672350"/>
          </a:xfrm>
        </p:spPr>
      </p:pic>
    </p:spTree>
    <p:extLst>
      <p:ext uri="{BB962C8B-B14F-4D97-AF65-F5344CB8AC3E}">
        <p14:creationId xmlns:p14="http://schemas.microsoft.com/office/powerpoint/2010/main" val="3125694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45A3B6-EAD2-462B-9C75-A779C4BD2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564" y="309349"/>
            <a:ext cx="9872871" cy="135636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Тюльпаны – древние весенние цветы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2D4456-FC96-48EF-A31D-EF87959C6F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078" y="2199726"/>
            <a:ext cx="3915901" cy="327273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Эти цветы очень красиво цветут, на солнце они широко раскрывают свои лепестки, а ночью и пасмурную погоду они плотно замкнуты.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A5A1C2-BEDA-4CE1-A97A-0439A59F5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215" y="1665709"/>
            <a:ext cx="4342756" cy="28944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658DC5-152D-4106-9C49-F547DEBDB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942" y="3836092"/>
            <a:ext cx="4071141" cy="271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32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5665263-86A4-48AF-8CD8-183CFCCA1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793" y="1415955"/>
            <a:ext cx="6199495" cy="435704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Тюльпаны Родины моей, </a:t>
            </a:r>
            <a:b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что их нарядней и скромней? </a:t>
            </a:r>
            <a:b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Лицом к заре обращены, </a:t>
            </a:r>
            <a:b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вобрали все цвета они. </a:t>
            </a:r>
            <a:b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Дыханье сочных лепестков, </a:t>
            </a:r>
            <a:b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пробивший плотный слой веков. </a:t>
            </a:r>
            <a:b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Сложились лепестки в тюрбан. </a:t>
            </a:r>
            <a:b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Отсюда и пришло – тюльпан.</a:t>
            </a:r>
            <a:b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(И.А. Бунин)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BFFE12-1473-4B99-9246-258531EC3C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474" y="500882"/>
            <a:ext cx="4107974" cy="585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168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F6FF67-0525-4402-A4D3-602C23F49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351" y="432179"/>
            <a:ext cx="9875520" cy="135636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Практическая работа: </a:t>
            </a:r>
            <a:b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Тюльпан в технике «Оригами»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E5E0D6-C8AF-429E-9666-CE36C248AD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1788539"/>
            <a:ext cx="5702743" cy="469229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AFC38A-0F06-4A70-9EBA-BBAA8E33D9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728" y="1946083"/>
            <a:ext cx="3326287" cy="437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68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EE09FA-1405-457E-BE59-51252A616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425" y="428625"/>
            <a:ext cx="843915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277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DE8F9F-4E49-4CA9-A27D-C227F2763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76" y="422880"/>
            <a:ext cx="6458647" cy="601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29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Бази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21</TotalTime>
  <Words>126</Words>
  <Application>Microsoft Office PowerPoint</Application>
  <PresentationFormat>Широкоэкранный</PresentationFormat>
  <Paragraphs>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Corbel</vt:lpstr>
      <vt:lpstr>Базис</vt:lpstr>
      <vt:lpstr>Цветок в технике оригами</vt:lpstr>
      <vt:lpstr>Презентация PowerPoint</vt:lpstr>
      <vt:lpstr>Презентация PowerPoint</vt:lpstr>
      <vt:lpstr>Тюльпаны – древние весенние цветы </vt:lpstr>
      <vt:lpstr>Презентация PowerPoint</vt:lpstr>
      <vt:lpstr>Практическая работа:  Тюльпан в технике «Оригами»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Цветок в технике оригами</dc:title>
  <dc:creator>Елизавета Камбалова</dc:creator>
  <cp:lastModifiedBy>Елизавета Камбалова</cp:lastModifiedBy>
  <cp:revision>5</cp:revision>
  <dcterms:created xsi:type="dcterms:W3CDTF">2022-05-06T05:39:50Z</dcterms:created>
  <dcterms:modified xsi:type="dcterms:W3CDTF">2022-05-06T06:01:26Z</dcterms:modified>
</cp:coreProperties>
</file>