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FAC03-AD23-4F9D-A42B-081A0DD1348F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BC60D-03A2-40A0-B371-0A4F70494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624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FAC03-AD23-4F9D-A42B-081A0DD1348F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BC60D-03A2-40A0-B371-0A4F70494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850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FAC03-AD23-4F9D-A42B-081A0DD1348F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BC60D-03A2-40A0-B371-0A4F70494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142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FAC03-AD23-4F9D-A42B-081A0DD1348F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BC60D-03A2-40A0-B371-0A4F70494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906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FAC03-AD23-4F9D-A42B-081A0DD1348F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BC60D-03A2-40A0-B371-0A4F70494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396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FAC03-AD23-4F9D-A42B-081A0DD1348F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BC60D-03A2-40A0-B371-0A4F70494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425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FAC03-AD23-4F9D-A42B-081A0DD1348F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BC60D-03A2-40A0-B371-0A4F70494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696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FAC03-AD23-4F9D-A42B-081A0DD1348F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BC60D-03A2-40A0-B371-0A4F70494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177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FAC03-AD23-4F9D-A42B-081A0DD1348F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BC60D-03A2-40A0-B371-0A4F70494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542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FAC03-AD23-4F9D-A42B-081A0DD1348F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BC60D-03A2-40A0-B371-0A4F70494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405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FAC03-AD23-4F9D-A42B-081A0DD1348F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BC60D-03A2-40A0-B371-0A4F70494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717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FAC03-AD23-4F9D-A42B-081A0DD1348F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BC60D-03A2-40A0-B371-0A4F70494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875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256CC0-BE44-4368-8404-9F6B3E9EB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83228"/>
            <a:ext cx="9144000" cy="3091543"/>
          </a:xfrm>
        </p:spPr>
        <p:txBody>
          <a:bodyPr>
            <a:normAutofit/>
          </a:bodyPr>
          <a:lstStyle/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натюрморта графическими материалами</a:t>
            </a:r>
          </a:p>
        </p:txBody>
      </p:sp>
    </p:spTree>
    <p:extLst>
      <p:ext uri="{BB962C8B-B14F-4D97-AF65-F5344CB8AC3E}">
        <p14:creationId xmlns:p14="http://schemas.microsoft.com/office/powerpoint/2010/main" val="1468813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FA9A6E0-0E0C-4124-B188-7B37D6638839}"/>
              </a:ext>
            </a:extLst>
          </p:cNvPr>
          <p:cNvSpPr txBox="1"/>
          <p:nvPr/>
        </p:nvSpPr>
        <p:spPr>
          <a:xfrm>
            <a:off x="3381828" y="475734"/>
            <a:ext cx="542834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пространства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61F4C2-3923-4AAD-9E66-FA43A0EA552E}"/>
              </a:ext>
            </a:extLst>
          </p:cNvPr>
          <p:cNvSpPr txBox="1"/>
          <p:nvPr/>
        </p:nvSpPr>
        <p:spPr>
          <a:xfrm>
            <a:off x="729753" y="1300727"/>
            <a:ext cx="5181599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 не должны располагаться по одной линии.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композиции может быть несколько планов: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передний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(самые ближние к зрителю предметы),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(обычно здесь располагается центр композиции),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дальний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(предметы, которые объединяют передний и средний планы)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9CB6832-2404-4A99-89BA-481076B929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1207352"/>
            <a:ext cx="4673600" cy="549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853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912D284-4D43-4A89-B769-BD86E9C193AE}"/>
              </a:ext>
            </a:extLst>
          </p:cNvPr>
          <p:cNvSpPr txBox="1"/>
          <p:nvPr/>
        </p:nvSpPr>
        <p:spPr>
          <a:xfrm>
            <a:off x="4190778" y="575678"/>
            <a:ext cx="42748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формы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681787-83A0-4DA1-85D1-1E581C14F56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687" y="1784216"/>
            <a:ext cx="3734640" cy="491582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8605A78-8588-4A9A-8777-3BFB255F99B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5736" y="1772712"/>
            <a:ext cx="3477577" cy="492733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E4E6F8-A57E-46B5-BE7C-59FB0BA78D7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8566" y="2786743"/>
            <a:ext cx="4431931" cy="317241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3133AE2-9688-4B68-81F6-55E6904977C1}"/>
              </a:ext>
            </a:extLst>
          </p:cNvPr>
          <p:cNvSpPr txBox="1"/>
          <p:nvPr/>
        </p:nvSpPr>
        <p:spPr>
          <a:xfrm>
            <a:off x="1364343" y="1133080"/>
            <a:ext cx="17358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Линия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1ACD8C-1FB8-4380-8603-C08D8636A8B1}"/>
              </a:ext>
            </a:extLst>
          </p:cNvPr>
          <p:cNvSpPr txBox="1"/>
          <p:nvPr/>
        </p:nvSpPr>
        <p:spPr>
          <a:xfrm>
            <a:off x="5544456" y="2166483"/>
            <a:ext cx="156754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Пятно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A2139F-0B73-4AE3-A40E-E8B9E01EC4B8}"/>
              </a:ext>
            </a:extLst>
          </p:cNvPr>
          <p:cNvSpPr txBox="1"/>
          <p:nvPr/>
        </p:nvSpPr>
        <p:spPr>
          <a:xfrm>
            <a:off x="3048000" y="324796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Штрих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04D0D5-40AF-41C1-A5CD-2BF30048A98C}"/>
              </a:ext>
            </a:extLst>
          </p:cNvPr>
          <p:cNvSpPr txBox="1"/>
          <p:nvPr/>
        </p:nvSpPr>
        <p:spPr>
          <a:xfrm>
            <a:off x="9546067" y="1133079"/>
            <a:ext cx="17358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Штрих</a:t>
            </a:r>
          </a:p>
        </p:txBody>
      </p:sp>
    </p:spTree>
    <p:extLst>
      <p:ext uri="{BB962C8B-B14F-4D97-AF65-F5344CB8AC3E}">
        <p14:creationId xmlns:p14="http://schemas.microsoft.com/office/powerpoint/2010/main" val="3853464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997CAA-BE77-4E09-9ADA-4CB3D5B69187}"/>
              </a:ext>
            </a:extLst>
          </p:cNvPr>
          <p:cNvSpPr txBox="1"/>
          <p:nvPr/>
        </p:nvSpPr>
        <p:spPr>
          <a:xfrm>
            <a:off x="2104571" y="554949"/>
            <a:ext cx="798285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работа: выполнить стилизацию предметов (выбрать любой вид стилизации)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15E3C7-B120-42F7-AC4D-4B1A2ECFA21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171" y="1920422"/>
            <a:ext cx="5598135" cy="391432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60B212B-1E91-42C1-A4A1-36079658D6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8130" y="2312875"/>
            <a:ext cx="6119699" cy="410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4222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7D3B0DF-9B38-403A-9EFA-F58A8EA0722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36490" y="243111"/>
            <a:ext cx="6614889" cy="661488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BDE30AB-AC38-450B-A54D-1E9B9F19F2E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9" b="90798" l="10000" r="90000">
                        <a14:foregroundMark x1="16000" y1="25153" x2="18889" y2="31902"/>
                        <a14:foregroundMark x1="18889" y1="31902" x2="19222" y2="64264"/>
                        <a14:foregroundMark x1="19222" y1="64264" x2="24333" y2="69785"/>
                        <a14:foregroundMark x1="24333" y1="69785" x2="30000" y2="70399"/>
                        <a14:foregroundMark x1="30000" y1="70399" x2="34889" y2="62730"/>
                        <a14:foregroundMark x1="34889" y1="62730" x2="35778" y2="53221"/>
                        <a14:foregroundMark x1="35778" y1="53221" x2="34111" y2="43098"/>
                        <a14:foregroundMark x1="34111" y1="43098" x2="34556" y2="34049"/>
                        <a14:foregroundMark x1="34556" y1="34049" x2="40111" y2="32669"/>
                        <a14:foregroundMark x1="40111" y1="32669" x2="43222" y2="74847"/>
                        <a14:foregroundMark x1="43222" y1="74847" x2="40333" y2="82209"/>
                        <a14:foregroundMark x1="40333" y1="82209" x2="35222" y2="87117"/>
                        <a14:foregroundMark x1="35222" y1="87117" x2="53000" y2="90798"/>
                        <a14:foregroundMark x1="53000" y1="90798" x2="61222" y2="89417"/>
                        <a14:backgroundMark x1="13889" y1="26534" x2="13889" y2="26534"/>
                        <a14:backgroundMark x1="15333" y1="30982" x2="15333" y2="30982"/>
                        <a14:backgroundMark x1="15667" y1="33589" x2="15667" y2="33589"/>
                        <a14:backgroundMark x1="15444" y1="29448" x2="15444" y2="29448"/>
                        <a14:backgroundMark x1="15667" y1="42485" x2="15667" y2="42485"/>
                        <a14:backgroundMark x1="15778" y1="44785" x2="15778" y2="44785"/>
                        <a14:backgroundMark x1="15333" y1="47393" x2="15333" y2="47393"/>
                        <a14:backgroundMark x1="15333" y1="51994" x2="15333" y2="51994"/>
                        <a14:backgroundMark x1="15444" y1="56748" x2="15444" y2="56748"/>
                        <a14:backgroundMark x1="15333" y1="60736" x2="15333" y2="60736"/>
                        <a14:backgroundMark x1="15778" y1="66104" x2="15778" y2="66104"/>
                        <a14:backgroundMark x1="17333" y1="67945" x2="17333" y2="67945"/>
                        <a14:backgroundMark x1="28667" y1="42638" x2="28667" y2="42638"/>
                        <a14:backgroundMark x1="30333" y1="86656" x2="30333" y2="86656"/>
                        <a14:backgroundMark x1="32000" y1="89264" x2="32000" y2="89264"/>
                        <a14:backgroundMark x1="34222" y1="91258" x2="34222" y2="91258"/>
                        <a14:backgroundMark x1="37000" y1="91718" x2="37000" y2="91718"/>
                        <a14:backgroundMark x1="38778" y1="92485" x2="37000" y2="91564"/>
                        <a14:backgroundMark x1="33444" y1="90644" x2="31333" y2="888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108207"/>
            <a:ext cx="6865763" cy="497386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2467D16-4068-4D0D-BBCC-3E489ACF713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485" b="92727" l="10000" r="90000">
                        <a14:foregroundMark x1="21889" y1="13636" x2="17667" y2="8636"/>
                        <a14:foregroundMark x1="17667" y1="8636" x2="22000" y2="3636"/>
                        <a14:foregroundMark x1="22000" y1="3636" x2="38778" y2="13333"/>
                        <a14:foregroundMark x1="38778" y1="13333" x2="42889" y2="19394"/>
                        <a14:foregroundMark x1="42889" y1="19394" x2="40333" y2="18788"/>
                        <a14:foregroundMark x1="63667" y1="24242" x2="67111" y2="17576"/>
                        <a14:foregroundMark x1="67111" y1="17576" x2="72333" y2="14091"/>
                        <a14:foregroundMark x1="72333" y1="14091" x2="78333" y2="12727"/>
                        <a14:foregroundMark x1="78333" y1="12727" x2="83444" y2="16515"/>
                        <a14:foregroundMark x1="83444" y1="16515" x2="83556" y2="16667"/>
                        <a14:foregroundMark x1="84222" y1="20455" x2="85889" y2="27727"/>
                        <a14:foregroundMark x1="83926" y1="36904" x2="83849" y2="37263"/>
                        <a14:foregroundMark x1="85889" y1="27727" x2="85589" y2="29128"/>
                        <a14:foregroundMark x1="32222" y1="89697" x2="37444" y2="93636"/>
                        <a14:foregroundMark x1="37444" y1="93636" x2="50222" y2="92727"/>
                        <a14:foregroundMark x1="50222" y1="92727" x2="55222" y2="89242"/>
                        <a14:foregroundMark x1="55222" y1="89242" x2="55222" y2="89242"/>
                        <a14:backgroundMark x1="22778" y1="46515" x2="22778" y2="46515"/>
                        <a14:backgroundMark x1="20889" y1="56364" x2="20889" y2="56364"/>
                        <a14:backgroundMark x1="20222" y1="62576" x2="20222" y2="62576"/>
                        <a14:backgroundMark x1="22556" y1="46970" x2="22556" y2="46970"/>
                        <a14:backgroundMark x1="20222" y1="61212" x2="20222" y2="61212"/>
                        <a14:backgroundMark x1="22444" y1="83939" x2="22556" y2="85303"/>
                        <a14:backgroundMark x1="19667" y1="72273" x2="20222" y2="77576"/>
                        <a14:backgroundMark x1="66444" y1="15758" x2="68000" y2="14848"/>
                        <a14:backgroundMark x1="68333" y1="12576" x2="71000" y2="12273"/>
                        <a14:backgroundMark x1="72667" y1="9697" x2="78222" y2="10000"/>
                        <a14:backgroundMark x1="84000" y1="28636" x2="82667" y2="36515"/>
                        <a14:backgroundMark x1="82667" y1="36515" x2="82222" y2="37727"/>
                        <a14:backgroundMark x1="82667" y1="37879" x2="81444" y2="393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5465" y="474205"/>
            <a:ext cx="5592536" cy="4686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932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F8971D-4875-4F8B-8F02-2D5ED3099543}"/>
              </a:ext>
            </a:extLst>
          </p:cNvPr>
          <p:cNvSpPr txBox="1"/>
          <p:nvPr/>
        </p:nvSpPr>
        <p:spPr>
          <a:xfrm>
            <a:off x="2547257" y="417676"/>
            <a:ext cx="70974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НАТЮРМОРТ В ЖИВОПИСИ И ГРАФИКЕ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6A5D69-C435-480C-81E8-058FF1BF018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495" y="1093164"/>
            <a:ext cx="3822523" cy="490770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BD30C3C-6F7B-47C4-8BEC-10187D81889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6669" y="1093164"/>
            <a:ext cx="3523793" cy="49077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413372D-F4A9-496F-A5E6-61451F6BC0A3}"/>
              </a:ext>
            </a:extLst>
          </p:cNvPr>
          <p:cNvSpPr txBox="1"/>
          <p:nvPr/>
        </p:nvSpPr>
        <p:spPr>
          <a:xfrm>
            <a:off x="2075543" y="6209491"/>
            <a:ext cx="80409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из них более условный, стилизованный? Почему?</a:t>
            </a:r>
          </a:p>
        </p:txBody>
      </p:sp>
    </p:spTree>
    <p:extLst>
      <p:ext uri="{BB962C8B-B14F-4D97-AF65-F5344CB8AC3E}">
        <p14:creationId xmlns:p14="http://schemas.microsoft.com/office/powerpoint/2010/main" val="3396539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845600B-E37B-4005-8F1D-A9AD5B1172FE}"/>
              </a:ext>
            </a:extLst>
          </p:cNvPr>
          <p:cNvSpPr txBox="1"/>
          <p:nvPr/>
        </p:nvSpPr>
        <p:spPr>
          <a:xfrm>
            <a:off x="1614714" y="446705"/>
            <a:ext cx="896257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ВЫРАЗИТЕЛЬНОСТИ ГРАФИКИ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25CD600-964E-4764-AAF0-1A590C4EF10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3472" y="1119559"/>
            <a:ext cx="9605053" cy="52917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2E5825-ABB6-4290-ADAD-C097E58EDA71}"/>
              </a:ext>
            </a:extLst>
          </p:cNvPr>
          <p:cNvSpPr txBox="1"/>
          <p:nvPr/>
        </p:nvSpPr>
        <p:spPr>
          <a:xfrm>
            <a:off x="2235194" y="5537460"/>
            <a:ext cx="1803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ЛИНИЯ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E6E4EE-8015-4A37-9221-6DED408BFFF8}"/>
              </a:ext>
            </a:extLst>
          </p:cNvPr>
          <p:cNvSpPr txBox="1"/>
          <p:nvPr/>
        </p:nvSpPr>
        <p:spPr>
          <a:xfrm>
            <a:off x="5194085" y="5537460"/>
            <a:ext cx="1803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ШТРИХ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DAC886-4130-4B78-8FC1-8E64F9CB6284}"/>
              </a:ext>
            </a:extLst>
          </p:cNvPr>
          <p:cNvSpPr txBox="1"/>
          <p:nvPr/>
        </p:nvSpPr>
        <p:spPr>
          <a:xfrm>
            <a:off x="8152980" y="5537460"/>
            <a:ext cx="1803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ПЯТНО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2104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70F24B5-EB11-4434-8A01-D1FCEDDCFD8D}"/>
              </a:ext>
            </a:extLst>
          </p:cNvPr>
          <p:cNvSpPr txBox="1"/>
          <p:nvPr/>
        </p:nvSpPr>
        <p:spPr>
          <a:xfrm>
            <a:off x="2191657" y="482377"/>
            <a:ext cx="780868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со своим замыслом автор выбирает материал и технику работы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8212323-3C1E-4B6B-AFF0-B5C1B3CDA6F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4579" y="1529787"/>
            <a:ext cx="3342442" cy="227991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E652B9-C4D6-4D9C-ADEE-15A38F04F9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030" y="2252745"/>
            <a:ext cx="3342442" cy="449985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B33B955-32E4-4870-909B-49559F42B3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96" y="1495425"/>
            <a:ext cx="3439099" cy="44998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9A27F98-3F74-4575-A8AA-2D53465D91B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6510" y="3903007"/>
            <a:ext cx="3817776" cy="2849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38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B167FE-EAD4-450E-874D-9BB938DC4ED5}"/>
              </a:ext>
            </a:extLst>
          </p:cNvPr>
          <p:cNvSpPr txBox="1"/>
          <p:nvPr/>
        </p:nvSpPr>
        <p:spPr>
          <a:xfrm>
            <a:off x="7309814" y="481567"/>
            <a:ext cx="32366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ГРАВЮРА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FC629D7-ACE4-40D7-A301-DC2A474C9E7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571" y="481567"/>
            <a:ext cx="5114417" cy="589486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A98E79-920D-4957-9A88-BE9F7B518E43}"/>
              </a:ext>
            </a:extLst>
          </p:cNvPr>
          <p:cNvSpPr txBox="1"/>
          <p:nvPr/>
        </p:nvSpPr>
        <p:spPr>
          <a:xfrm>
            <a:off x="6200293" y="1609844"/>
            <a:ext cx="575678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Гравюра – вид графики, в котором изображение получается в результате оттиска на бумаге с печатной формы с нанесенным на нее углубленным рисунком. Гравюра относится к печатной графике</a:t>
            </a:r>
            <a:r>
              <a:rPr lang="ru-RU" sz="2000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88C5D1-EDB8-4CB3-9235-8E5EE1B871B9}"/>
              </a:ext>
            </a:extLst>
          </p:cNvPr>
          <p:cNvSpPr txBox="1"/>
          <p:nvPr/>
        </p:nvSpPr>
        <p:spPr>
          <a:xfrm>
            <a:off x="4196499" y="5914767"/>
            <a:ext cx="2111830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ксилография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064E88-0D6A-4A56-8765-4A078B3A8A8E}"/>
              </a:ext>
            </a:extLst>
          </p:cNvPr>
          <p:cNvSpPr txBox="1"/>
          <p:nvPr/>
        </p:nvSpPr>
        <p:spPr>
          <a:xfrm>
            <a:off x="6308329" y="4232492"/>
            <a:ext cx="523965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Ксилография – гравюра на дереве, самый древний вид гравюры.</a:t>
            </a:r>
          </a:p>
        </p:txBody>
      </p:sp>
    </p:spTree>
    <p:extLst>
      <p:ext uri="{BB962C8B-B14F-4D97-AF65-F5344CB8AC3E}">
        <p14:creationId xmlns:p14="http://schemas.microsoft.com/office/powerpoint/2010/main" val="4129622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8DE35BE-7FE1-4E7A-822D-E8D28D568BC4}"/>
              </a:ext>
            </a:extLst>
          </p:cNvPr>
          <p:cNvSpPr txBox="1"/>
          <p:nvPr/>
        </p:nvSpPr>
        <p:spPr>
          <a:xfrm>
            <a:off x="4492171" y="461639"/>
            <a:ext cx="320765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ГРАВЮРА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672B08B-C321-427D-8977-1D5E98717BA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057" y="1401764"/>
            <a:ext cx="4730948" cy="35520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3198C99-7138-4211-B2C5-7D69A3BAAAE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4995" y="1400279"/>
            <a:ext cx="4730948" cy="35550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132A6A5-099F-4CFE-9AD0-3D79594E03C3}"/>
              </a:ext>
            </a:extLst>
          </p:cNvPr>
          <p:cNvSpPr txBox="1"/>
          <p:nvPr/>
        </p:nvSpPr>
        <p:spPr>
          <a:xfrm>
            <a:off x="1872341" y="5059985"/>
            <a:ext cx="894079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мастер работает над гравюрой. Специальными резцами он вырезает изображение. То, что остается выпуклым, потом даст отпечаток на бумаге</a:t>
            </a:r>
          </a:p>
        </p:txBody>
      </p:sp>
    </p:spTree>
    <p:extLst>
      <p:ext uri="{BB962C8B-B14F-4D97-AF65-F5344CB8AC3E}">
        <p14:creationId xmlns:p14="http://schemas.microsoft.com/office/powerpoint/2010/main" val="2403310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B7EB70-A87A-4C12-AE1F-F16A5E544B1E}"/>
              </a:ext>
            </a:extLst>
          </p:cNvPr>
          <p:cNvSpPr txBox="1"/>
          <p:nvPr/>
        </p:nvSpPr>
        <p:spPr>
          <a:xfrm>
            <a:off x="3991429" y="693447"/>
            <a:ext cx="4209142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ГРАВЮРЫ</a:t>
            </a: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EB731748-23E5-4583-8641-2E6F23334D1D}"/>
              </a:ext>
            </a:extLst>
          </p:cNvPr>
          <p:cNvCxnSpPr>
            <a:cxnSpLocks/>
          </p:cNvCxnSpPr>
          <p:nvPr/>
        </p:nvCxnSpPr>
        <p:spPr>
          <a:xfrm flipH="1">
            <a:off x="3203101" y="1478890"/>
            <a:ext cx="1150368" cy="1464583"/>
          </a:xfrm>
          <a:prstGeom prst="straightConnector1">
            <a:avLst/>
          </a:prstGeom>
          <a:ln w="76200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79A9087-FCBF-405D-BC36-2074889E1D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946968">
            <a:off x="4965036" y="1737160"/>
            <a:ext cx="1808412" cy="282112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F76D961-089F-43BE-84B0-62F3714E41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482388" y="1478890"/>
            <a:ext cx="1436366" cy="174328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06CD65B-0011-4539-A274-AFC118959CB5}"/>
              </a:ext>
            </a:extLst>
          </p:cNvPr>
          <p:cNvSpPr txBox="1"/>
          <p:nvPr/>
        </p:nvSpPr>
        <p:spPr>
          <a:xfrm>
            <a:off x="1949264" y="2851140"/>
            <a:ext cx="218958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Офорт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81A27E9-73DE-4E6A-9B1C-1503A907B45D}"/>
              </a:ext>
            </a:extLst>
          </p:cNvPr>
          <p:cNvSpPr txBox="1"/>
          <p:nvPr/>
        </p:nvSpPr>
        <p:spPr>
          <a:xfrm>
            <a:off x="4353469" y="4125686"/>
            <a:ext cx="34075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Литография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10C8B45-8EA5-464C-9E76-8ED4C1BC6798}"/>
              </a:ext>
            </a:extLst>
          </p:cNvPr>
          <p:cNvSpPr txBox="1"/>
          <p:nvPr/>
        </p:nvSpPr>
        <p:spPr>
          <a:xfrm>
            <a:off x="7019678" y="2943473"/>
            <a:ext cx="37981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Линогравюра</a:t>
            </a:r>
          </a:p>
        </p:txBody>
      </p:sp>
    </p:spTree>
    <p:extLst>
      <p:ext uri="{BB962C8B-B14F-4D97-AF65-F5344CB8AC3E}">
        <p14:creationId xmlns:p14="http://schemas.microsoft.com/office/powerpoint/2010/main" val="3899546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D5FE6D-E2CA-4E80-AE97-7DA8E040D76D}"/>
              </a:ext>
            </a:extLst>
          </p:cNvPr>
          <p:cNvSpPr txBox="1"/>
          <p:nvPr/>
        </p:nvSpPr>
        <p:spPr>
          <a:xfrm>
            <a:off x="2605314" y="461220"/>
            <a:ext cx="698137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 графика. Натюрморт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25DFDA-F085-44CB-9902-DAD9E4ACE882}"/>
              </a:ext>
            </a:extLst>
          </p:cNvPr>
          <p:cNvSpPr txBox="1"/>
          <p:nvPr/>
        </p:nvSpPr>
        <p:spPr>
          <a:xfrm>
            <a:off x="682173" y="1301820"/>
            <a:ext cx="1136468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задача в решении декоративного графического натюрморта – стилизация предметов: формы, тона, заполнения контуров.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3206025-37A7-489E-9763-FDB69D8E974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173" y="2331795"/>
            <a:ext cx="6074230" cy="435934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65E4E91-CF06-4A32-A12E-3B8A138D82A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1201" y="2366572"/>
            <a:ext cx="4332513" cy="432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2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32AA5B6-9547-4A7C-917D-9CF1E080F8FD}"/>
              </a:ext>
            </a:extLst>
          </p:cNvPr>
          <p:cNvSpPr txBox="1"/>
          <p:nvPr/>
        </p:nvSpPr>
        <p:spPr>
          <a:xfrm>
            <a:off x="2656114" y="475733"/>
            <a:ext cx="708297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 графика. Стилизация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C505A0-DB7D-438B-B35F-26F4334F0D21}"/>
              </a:ext>
            </a:extLst>
          </p:cNvPr>
          <p:cNvSpPr txBox="1"/>
          <p:nvPr/>
        </p:nvSpPr>
        <p:spPr>
          <a:xfrm>
            <a:off x="1538514" y="1060508"/>
            <a:ext cx="911497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стилизации: приближенная к реальности, геометрическая, обобщенная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15DFC13-14DD-4017-820A-BCF792928B5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388" y="2137726"/>
            <a:ext cx="3346670" cy="461471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99E054B-65B6-4695-A3F3-418D41F5D9B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7258" y="2885450"/>
            <a:ext cx="4161535" cy="311926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1B57F49-E01D-45E0-83BD-DC3A6554E86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1993" y="2131446"/>
            <a:ext cx="3608173" cy="4620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751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</TotalTime>
  <Words>207</Words>
  <Application>Microsoft Office PowerPoint</Application>
  <PresentationFormat>Широкоэкранный</PresentationFormat>
  <Paragraphs>33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Office Theme</vt:lpstr>
      <vt:lpstr>Рисунок натюрморта графическими материалами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Елизавета Камбалова</dc:creator>
  <cp:lastModifiedBy>Елизавета Камбалова</cp:lastModifiedBy>
  <cp:revision>34</cp:revision>
  <dcterms:created xsi:type="dcterms:W3CDTF">2022-11-26T09:12:59Z</dcterms:created>
  <dcterms:modified xsi:type="dcterms:W3CDTF">2024-06-01T14:54:47Z</dcterms:modified>
</cp:coreProperties>
</file>