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90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71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74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16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9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2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08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0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838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96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6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8FC2B389-4E41-4729-97AE-4EDA5C280422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4A99F97-2FA9-49C5-A28D-F987063E568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98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13B70-2058-45C7-B318-72E02E81A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225" y="802717"/>
            <a:ext cx="10993549" cy="19840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материал и функция бытового предмета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28CF92-8F18-4E9A-B09A-328F35C589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86" y="3228625"/>
            <a:ext cx="2979057" cy="29790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B342D1-5178-49C5-899D-09A1F7D539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375" r="98594">
                        <a14:foregroundMark x1="12188" y1="49896" x2="9063" y2="42500"/>
                        <a14:foregroundMark x1="9063" y1="42500" x2="10938" y2="35729"/>
                        <a14:foregroundMark x1="10938" y1="35729" x2="12812" y2="35313"/>
                        <a14:foregroundMark x1="13438" y1="51458" x2="16406" y2="57396"/>
                        <a14:foregroundMark x1="5625" y1="39792" x2="4531" y2="34688"/>
                        <a14:foregroundMark x1="89688" y1="48854" x2="97188" y2="43125"/>
                        <a14:foregroundMark x1="97188" y1="43125" x2="92656" y2="36563"/>
                        <a14:foregroundMark x1="92656" y1="36563" x2="86250" y2="36354"/>
                        <a14:foregroundMark x1="95469" y1="46771" x2="98594" y2="39688"/>
                        <a14:foregroundMark x1="98594" y1="39688" x2="98594" y2="3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61" y="2612571"/>
            <a:ext cx="3201075" cy="48016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9E0353-E3DB-4AB1-A7F3-32F1AD8475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139" y="3153956"/>
            <a:ext cx="2790375" cy="309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28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0030AF-C729-480F-AE24-DC9B86F265FD}"/>
              </a:ext>
            </a:extLst>
          </p:cNvPr>
          <p:cNvSpPr txBox="1"/>
          <p:nvPr/>
        </p:nvSpPr>
        <p:spPr>
          <a:xfrm>
            <a:off x="1964792" y="663562"/>
            <a:ext cx="82513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Сконструируйте вещь (механизм, одежду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, посуду)</a:t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свой дизайн, название работы</a:t>
            </a:r>
          </a:p>
          <a:p>
            <a:r>
              <a:rPr lang="ru-RU" sz="3200" dirty="0"/>
              <a:t> 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B2685C-D4F8-4670-9A7C-713331191C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86" y="2332433"/>
            <a:ext cx="3966027" cy="39660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DD5FBB-FD62-40B1-8516-D379DC3B1E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413" y="2411353"/>
            <a:ext cx="2865120" cy="42926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9E8A61-8C8B-4017-B0E3-B2E2A747B9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478" y="2367066"/>
            <a:ext cx="2865120" cy="42062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11C0D65-E95C-401D-BE05-4BCD0F59730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1773" y="2540999"/>
            <a:ext cx="3066141" cy="416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5943FE-2B76-4E93-83D6-62922068C824}"/>
              </a:ext>
            </a:extLst>
          </p:cNvPr>
          <p:cNvSpPr txBox="1"/>
          <p:nvPr/>
        </p:nvSpPr>
        <p:spPr>
          <a:xfrm>
            <a:off x="507999" y="1046154"/>
            <a:ext cx="642982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вещь имеет утилитарный смысл и предназначена для какой-то цели. Предназначение вещи во многом определяет материал, из которого она сделана. Представим на мгновение, что вещи сохраняют ту же форму, но меняются материалами: ваза из шерсти, а носки из стекла. Они не смогут выполнять свое предназначение. Функция вещи влияет не только на ее форму, но и на выбор материала, из которого эта форма создается.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E53235-B03E-45E0-8109-397495E46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670" y="300223"/>
            <a:ext cx="3700662" cy="55116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0911B6-3FD8-437D-B3BB-13F29182C6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14" b="91039" l="5625" r="94375">
                        <a14:foregroundMark x1="89500" y1="32796" x2="94375" y2="32079"/>
                        <a14:foregroundMark x1="70750" y1="9857" x2="69500" y2="6272"/>
                        <a14:foregroundMark x1="12000" y1="53047" x2="5625" y2="65950"/>
                        <a14:foregroundMark x1="5625" y1="65950" x2="10750" y2="79032"/>
                        <a14:foregroundMark x1="10750" y1="79032" x2="12000" y2="79928"/>
                        <a14:foregroundMark x1="16750" y1="88889" x2="26750" y2="91039"/>
                        <a14:foregroundMark x1="26750" y1="91039" x2="35500" y2="8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65070">
            <a:off x="8050209" y="2912606"/>
            <a:ext cx="4615817" cy="321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16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751D0B-2E37-4497-8937-451ED74BBA38}"/>
              </a:ext>
            </a:extLst>
          </p:cNvPr>
          <p:cNvSpPr txBox="1"/>
          <p:nvPr/>
        </p:nvSpPr>
        <p:spPr>
          <a:xfrm>
            <a:off x="1313543" y="1055077"/>
            <a:ext cx="95649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материал выбран без учета функции вещи, то эту вещь невозможно использовать по ее прямому назначению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866CF9-3D79-47D9-8968-7915D85AE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92" y="2380749"/>
            <a:ext cx="5115871" cy="39635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510FDA-78D8-41F4-A2FF-8D67374A17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636" y="2368060"/>
            <a:ext cx="5364936" cy="39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97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456A5D-C59D-4E69-B1D4-9CE65FBB62E2}"/>
              </a:ext>
            </a:extLst>
          </p:cNvPr>
          <p:cNvSpPr txBox="1"/>
          <p:nvPr/>
        </p:nvSpPr>
        <p:spPr>
          <a:xfrm>
            <a:off x="1850572" y="997019"/>
            <a:ext cx="91294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– искусство и порождение промышленного века. Он зависит от развития науки и техники, которые дают дизайнеру и архитектору материалы для творчества.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FBD401-A08A-4537-A394-B6C31C7A1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258" y="2988012"/>
            <a:ext cx="4537428" cy="33336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823A33-8C9C-4D92-96AE-F230F3E64A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315" y="2661414"/>
            <a:ext cx="4223657" cy="398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67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8D7F93-7902-45C8-B8BB-8FC4C0D95083}"/>
              </a:ext>
            </a:extLst>
          </p:cNvPr>
          <p:cNvSpPr txBox="1"/>
          <p:nvPr/>
        </p:nvSpPr>
        <p:spPr>
          <a:xfrm>
            <a:off x="573313" y="3905294"/>
            <a:ext cx="1104537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материал во многом определяет форму и конструкцию вещи или здания. Например, стул сперва был из дерева, и это определяло его форму: прямолинейность, жестковатость и грубоватость конструкции. С появлением металлов, а затем пластмасс форма стула приобрела пластичность.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78FA1D-FC87-465B-B300-9D7AA1A950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58" y="993781"/>
            <a:ext cx="2737341" cy="27373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1FD5F1-B533-45CC-B7D7-39D5E6DF29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367" y="1073036"/>
            <a:ext cx="2017951" cy="26580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33F2A2-526E-4C4E-A021-EFCE01DDB0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7503" y="993781"/>
            <a:ext cx="2188654" cy="26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56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D7E788-7A3A-41EE-94A3-D238496E966A}"/>
              </a:ext>
            </a:extLst>
          </p:cNvPr>
          <p:cNvSpPr txBox="1"/>
          <p:nvPr/>
        </p:nvSpPr>
        <p:spPr>
          <a:xfrm>
            <a:off x="762000" y="5146877"/>
            <a:ext cx="10668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же и в архитектуре: мосты сначала были деревянные, и это диктовало соответствующие конструкцию и форму. Кирпич позволил усложнить и разнообразить форму. Появление железобетона сделало реальностью самые сложные конструкции (например, подвесные).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E4FB20-7F75-44D0-A72F-8DD3866E4C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2595" y="674008"/>
            <a:ext cx="3270474" cy="24652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EDEA1D-E6B2-4896-B57A-5F47122978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6686" y="674009"/>
            <a:ext cx="3270474" cy="24528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8CB947-213A-4C59-935E-A58D2EDED3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3051" y="3198005"/>
            <a:ext cx="3444539" cy="1877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39D3D4-6D0D-4D27-B2C1-8082C24AE6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198005"/>
            <a:ext cx="3402821" cy="18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90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77A326-548F-4255-8C10-C2CA1D6D087F}"/>
              </a:ext>
            </a:extLst>
          </p:cNvPr>
          <p:cNvSpPr txBox="1"/>
          <p:nvPr/>
        </p:nvSpPr>
        <p:spPr>
          <a:xfrm>
            <a:off x="464457" y="5335225"/>
            <a:ext cx="112630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непривычные нашему сознанию пневматические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надувные строительные конструкции. Все это последствия закона взаимодействия формы и материала. Меняется материал и меняются способы работы с ним.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C3BBEB-6EC2-4D51-BC73-C506942E9A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207" y="891247"/>
            <a:ext cx="3240434" cy="43278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1B8669-6A3F-4768-B09E-4A75B0528D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778" y="891247"/>
            <a:ext cx="3945015" cy="432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40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852ECA-576C-4807-9E65-B312A37105AE}"/>
              </a:ext>
            </a:extLst>
          </p:cNvPr>
          <p:cNvSpPr txBox="1"/>
          <p:nvPr/>
        </p:nvSpPr>
        <p:spPr>
          <a:xfrm>
            <a:off x="1059542" y="5148105"/>
            <a:ext cx="100729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оригинальные вещи, детали интерьера дизайнеры конструируют из природных материалов или уже готовых вещей, придавая им иную, нежели прежде, функцию.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DFA91F-00D2-47C7-BD37-F1FDCF1D2D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988" y="951873"/>
            <a:ext cx="2889754" cy="40470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AA96E7-9916-4566-9C16-1CE99C0723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639" y="951874"/>
            <a:ext cx="3598163" cy="40470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C641BF-DE26-46A0-A268-B7F7C5B0F8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802" y="990143"/>
            <a:ext cx="3293181" cy="400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92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5FA2FB-06A5-40BE-9146-C408F311D3DB}"/>
              </a:ext>
            </a:extLst>
          </p:cNvPr>
          <p:cNvSpPr txBox="1"/>
          <p:nvPr/>
        </p:nvSpPr>
        <p:spPr>
          <a:xfrm>
            <a:off x="812799" y="4711451"/>
            <a:ext cx="105664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Острота художественного видения и конструктивное мышление являются решающим фактором дизайнерского творчества. На фото  фантазийные проекты вещей различного назначения, в которых используются свойства одного и того же материала (моток проволоки).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E23026-990A-4E36-9858-C1998F4418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2348" y="804943"/>
            <a:ext cx="4261473" cy="37676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A07616-454B-40AB-8153-F3F1F21261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6181" y="804943"/>
            <a:ext cx="3223032" cy="384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9849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366658"/>
      </a:accent1>
      <a:accent2>
        <a:srgbClr val="8CB64A"/>
      </a:accent2>
      <a:accent3>
        <a:srgbClr val="88D5A9"/>
      </a:accent3>
      <a:accent4>
        <a:srgbClr val="969FA7"/>
      </a:accent4>
      <a:accent5>
        <a:srgbClr val="E8A844"/>
      </a:accent5>
      <a:accent6>
        <a:srgbClr val="A1561F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4BEC0EAF-CF86-4D49-B83B-56CC62D3CF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60</TotalTime>
  <Words>314</Words>
  <Application>Microsoft Office PowerPoint</Application>
  <PresentationFormat>Широкоэкранный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Corbel</vt:lpstr>
      <vt:lpstr>Gill Sans MT</vt:lpstr>
      <vt:lpstr>Times New Roman</vt:lpstr>
      <vt:lpstr>Wingdings 2</vt:lpstr>
      <vt:lpstr>Дивиденд</vt:lpstr>
      <vt:lpstr>форма материал и функция бытового предмета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форма материал и функция бытового предмета</dc:title>
  <dc:creator>Елизавета Камбалова</dc:creator>
  <cp:lastModifiedBy>Елизавета Камбалова</cp:lastModifiedBy>
  <cp:revision>31</cp:revision>
  <dcterms:created xsi:type="dcterms:W3CDTF">2022-12-11T12:45:29Z</dcterms:created>
  <dcterms:modified xsi:type="dcterms:W3CDTF">2024-06-01T15:01:12Z</dcterms:modified>
</cp:coreProperties>
</file>