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1" r:id="rId4"/>
    <p:sldId id="285" r:id="rId5"/>
    <p:sldId id="268" r:id="rId6"/>
    <p:sldId id="270" r:id="rId7"/>
    <p:sldId id="271" r:id="rId8"/>
    <p:sldId id="276" r:id="rId9"/>
    <p:sldId id="277" r:id="rId10"/>
    <p:sldId id="278" r:id="rId11"/>
    <p:sldId id="28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685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218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052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33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014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8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017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24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150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855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453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0B56A0C-5780-43D1-8585-860786298F84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500A95B-9C79-46AE-A1AE-1F3D00D2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499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DB1E19-F553-49C8-B259-FE28007361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901" y="972457"/>
            <a:ext cx="9771269" cy="2456543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Костюм, грим и маска, или Магическое </a:t>
            </a:r>
            <a:br>
              <a:rPr lang="ru-RU" sz="5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«если бы...»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380E185-9533-4B60-A681-4CCB06EDD4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12070" y="3826091"/>
            <a:ext cx="8767860" cy="557223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ТАЙНЫ АКТЕРСКОГО ПЕРЕВОПЛОЩЕНИЯ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64FC8C-333B-49A0-A819-6405557B8F0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17826" y1="62857" x2="19348" y2="61818"/>
                        <a14:backgroundMark x1="79130" y1="61039" x2="80109" y2="60519"/>
                        <a14:backgroundMark x1="72500" y1="38442" x2="72826" y2="37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1821" y="4104702"/>
            <a:ext cx="6268357" cy="262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56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EF2761-5916-47DE-A1A5-42912296C2E7}"/>
              </a:ext>
            </a:extLst>
          </p:cNvPr>
          <p:cNvSpPr txBox="1"/>
          <p:nvPr/>
        </p:nvSpPr>
        <p:spPr>
          <a:xfrm>
            <a:off x="4042228" y="275771"/>
            <a:ext cx="41075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Условный грим: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E55D8D-8529-42C6-8333-F63C596914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804" y="983657"/>
            <a:ext cx="2422539" cy="341640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A84B08-5E63-44C7-A3A7-3F62F495A5C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038" y="992582"/>
            <a:ext cx="2746487" cy="18272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18F19F-3224-4C8F-ACB8-B297A9386E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439" y="2534147"/>
            <a:ext cx="3088067" cy="198710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F7570B-72C5-4E9B-AF9E-AD616A8660F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582" y="4030899"/>
            <a:ext cx="4113218" cy="24127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FA430F-D1C9-4E56-BE2C-B8A801C9EE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4417" y="3964487"/>
            <a:ext cx="3307966" cy="27323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333C45F-DB83-4636-9FAA-B7F4265AC66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800" y="599098"/>
            <a:ext cx="3641538" cy="26051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50D248-28FC-4FBA-91FF-5F4107FED02A}"/>
              </a:ext>
            </a:extLst>
          </p:cNvPr>
          <p:cNvSpPr txBox="1"/>
          <p:nvPr/>
        </p:nvSpPr>
        <p:spPr>
          <a:xfrm>
            <a:off x="1295741" y="5330677"/>
            <a:ext cx="2746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Сказочный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(фантастический</a:t>
            </a:r>
            <a:r>
              <a:rPr lang="ru-RU" dirty="0"/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D147F2-AE4D-4CE5-9514-54E963E1881C}"/>
              </a:ext>
            </a:extLst>
          </p:cNvPr>
          <p:cNvSpPr txBox="1"/>
          <p:nvPr/>
        </p:nvSpPr>
        <p:spPr>
          <a:xfrm>
            <a:off x="5877525" y="1675364"/>
            <a:ext cx="2053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Гротескный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1E0654-ADC7-41EC-B0A1-1532E4D519DC}"/>
              </a:ext>
            </a:extLst>
          </p:cNvPr>
          <p:cNvSpPr txBox="1"/>
          <p:nvPr/>
        </p:nvSpPr>
        <p:spPr>
          <a:xfrm>
            <a:off x="9144001" y="3192083"/>
            <a:ext cx="1828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Жанровый</a:t>
            </a:r>
          </a:p>
        </p:txBody>
      </p:sp>
    </p:spTree>
    <p:extLst>
      <p:ext uri="{BB962C8B-B14F-4D97-AF65-F5344CB8AC3E}">
        <p14:creationId xmlns:p14="http://schemas.microsoft.com/office/powerpoint/2010/main" val="1255971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AEAD53-8B7D-4C14-BB37-F88F8921197D}"/>
              </a:ext>
            </a:extLst>
          </p:cNvPr>
          <p:cNvSpPr txBox="1"/>
          <p:nvPr/>
        </p:nvSpPr>
        <p:spPr>
          <a:xfrm>
            <a:off x="660400" y="769255"/>
            <a:ext cx="10871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 ответить на вопрос: </a:t>
            </a:r>
          </a:p>
          <a:p>
            <a:pPr marL="342900" indent="-342900">
              <a:buAutoNum type="arabicParenR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вам известны способы актёрского перевоплощения?</a:t>
            </a:r>
          </a:p>
          <a:p>
            <a:pPr marL="342900" indent="-342900">
              <a:buAutoNum type="arabicParenR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эскиз сценического костюма/грима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должен быть выполнен в альбоме.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на выбор: карандаши/фломастеры/маркеры/краски.</a:t>
            </a:r>
          </a:p>
        </p:txBody>
      </p:sp>
    </p:spTree>
    <p:extLst>
      <p:ext uri="{BB962C8B-B14F-4D97-AF65-F5344CB8AC3E}">
        <p14:creationId xmlns:p14="http://schemas.microsoft.com/office/powerpoint/2010/main" val="2693546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8E12E0-5C62-448E-B779-81D0526DC4D1}"/>
              </a:ext>
            </a:extLst>
          </p:cNvPr>
          <p:cNvSpPr txBox="1"/>
          <p:nvPr/>
        </p:nvSpPr>
        <p:spPr>
          <a:xfrm>
            <a:off x="2837543" y="333169"/>
            <a:ext cx="71773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два способа актерского перевоплощения: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C998B4-612F-4260-84EF-6EAE7BAEF2E4}"/>
              </a:ext>
            </a:extLst>
          </p:cNvPr>
          <p:cNvSpPr txBox="1"/>
          <p:nvPr/>
        </p:nvSpPr>
        <p:spPr>
          <a:xfrm>
            <a:off x="594427" y="2692876"/>
            <a:ext cx="717731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внешнее (коренится в традициях театра представления)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(коренится в  традициях театра переживания)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F4AE7A-0FBF-4D2F-B186-C074539E2D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97" b="94545" l="10000" r="90000">
                        <a14:foregroundMark x1="66800" y1="13939" x2="67867" y2="9091"/>
                        <a14:foregroundMark x1="44667" y1="13697" x2="36000" y2="5333"/>
                        <a14:foregroundMark x1="36000" y1="5333" x2="36000" y2="5333"/>
                        <a14:foregroundMark x1="60933" y1="11879" x2="58800" y2="8848"/>
                        <a14:foregroundMark x1="65600" y1="5697" x2="65067" y2="4606"/>
                        <a14:foregroundMark x1="38800" y1="5333" x2="31333" y2="3152"/>
                        <a14:foregroundMark x1="31333" y1="3152" x2="28533" y2="7030"/>
                        <a14:foregroundMark x1="32267" y1="3394" x2="32800" y2="2061"/>
                        <a14:foregroundMark x1="34933" y1="2909" x2="34667" y2="1939"/>
                        <a14:foregroundMark x1="51867" y1="84848" x2="57867" y2="89212"/>
                        <a14:foregroundMark x1="57867" y1="89212" x2="56800" y2="89939"/>
                        <a14:foregroundMark x1="49600" y1="89333" x2="49333" y2="94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1340" y="1656609"/>
            <a:ext cx="4486233" cy="493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20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5C78E0-0BA5-41CF-BAA1-B17880CC84E4}"/>
              </a:ext>
            </a:extLst>
          </p:cNvPr>
          <p:cNvSpPr txBox="1"/>
          <p:nvPr/>
        </p:nvSpPr>
        <p:spPr>
          <a:xfrm>
            <a:off x="326572" y="1012954"/>
            <a:ext cx="383902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Театральный костюм - это средство преображения актера и один из элементов игры.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07C924-A619-48FA-8311-CE0DDBE10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229" y="600530"/>
            <a:ext cx="7569199" cy="567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59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B7268-2B60-4EE7-950A-7A808E47EDD7}"/>
              </a:ext>
            </a:extLst>
          </p:cNvPr>
          <p:cNvSpPr txBox="1"/>
          <p:nvPr/>
        </p:nvSpPr>
        <p:spPr>
          <a:xfrm>
            <a:off x="2906486" y="435979"/>
            <a:ext cx="7148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создания костюма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5140C7-4861-4477-AFC7-A8967DAEA2E6}"/>
              </a:ext>
            </a:extLst>
          </p:cNvPr>
          <p:cNvSpPr txBox="1"/>
          <p:nvPr/>
        </p:nvSpPr>
        <p:spPr>
          <a:xfrm>
            <a:off x="1915886" y="1836150"/>
            <a:ext cx="941977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Переговорная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эскизов режиссеру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материалов для костюма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примерка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155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6270B4-3705-4B98-A4DD-39455B8AAE8E}"/>
              </a:ext>
            </a:extLst>
          </p:cNvPr>
          <p:cNvSpPr txBox="1"/>
          <p:nvPr/>
        </p:nvSpPr>
        <p:spPr>
          <a:xfrm>
            <a:off x="4786085" y="335074"/>
            <a:ext cx="28230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Маски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38DB3A-C7DB-488D-846F-0F985BF14BAD}"/>
              </a:ext>
            </a:extLst>
          </p:cNvPr>
          <p:cNvSpPr txBox="1"/>
          <p:nvPr/>
        </p:nvSpPr>
        <p:spPr>
          <a:xfrm>
            <a:off x="595086" y="1830978"/>
            <a:ext cx="503645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МАСКА - это предмет, накладка на лицо, который надевается, чтобы не быть узнанным, либо для защиты лица. Маска своей формой обычно повторяет человеческое лицо и имеет прорези для глаз, рта и носа.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2E0898-6554-4343-B293-EE9262B4A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8607" y="1625340"/>
            <a:ext cx="5898307" cy="395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873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78A732-094E-4975-81BE-41A1D8F0D279}"/>
              </a:ext>
            </a:extLst>
          </p:cNvPr>
          <p:cNvSpPr txBox="1"/>
          <p:nvPr/>
        </p:nvSpPr>
        <p:spPr>
          <a:xfrm>
            <a:off x="1407885" y="473209"/>
            <a:ext cx="9593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Маски делятся на: карнавальные, ритуальные, комические и трагические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FBD1BD-6573-4BC9-B668-3DFE0CBB95A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31" y="2354771"/>
            <a:ext cx="2936877" cy="398703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AE0CD5-7E07-494B-A225-4A5EE78C7A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0147" y="1876703"/>
            <a:ext cx="2429431" cy="45473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2EB8DB-FFBE-4702-9341-2586EA3F282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8514" y="2354771"/>
            <a:ext cx="2767192" cy="35989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B720378-78BD-4FB4-B198-B3968904783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70" b="92669" l="7778" r="92000">
                        <a14:foregroundMark x1="47222" y1="9189" x2="55778" y2="11144"/>
                        <a14:foregroundMark x1="89222" y1="28348" x2="91444" y2="41056"/>
                        <a14:foregroundMark x1="89556" y1="51222" x2="92444" y2="48583"/>
                        <a14:foregroundMark x1="59556" y1="7331" x2="44556" y2="5670"/>
                        <a14:foregroundMark x1="11222" y1="44868" x2="7778" y2="40371"/>
                        <a14:foregroundMark x1="45333" y1="88270" x2="51667" y2="94330"/>
                        <a14:foregroundMark x1="51667" y1="94330" x2="59889" y2="90225"/>
                        <a14:foregroundMark x1="59889" y1="90225" x2="60889" y2="87488"/>
                        <a14:foregroundMark x1="48222" y1="92473" x2="55222" y2="926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171" y="1673538"/>
            <a:ext cx="4358118" cy="495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745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675272-1AC7-42FB-9685-A5639397E972}"/>
              </a:ext>
            </a:extLst>
          </p:cNvPr>
          <p:cNvSpPr txBox="1"/>
          <p:nvPr/>
        </p:nvSpPr>
        <p:spPr>
          <a:xfrm>
            <a:off x="5355771" y="203200"/>
            <a:ext cx="2728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28DBDA-EDC0-4E2C-9B6A-3205F74A89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5771" y="1436911"/>
            <a:ext cx="3163077" cy="494590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941DC79-4401-4269-9EF4-255515451F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088" y="1436914"/>
            <a:ext cx="3163076" cy="4945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28C223-383A-4E08-8726-C344D1059E34}"/>
              </a:ext>
            </a:extLst>
          </p:cNvPr>
          <p:cNvSpPr txBox="1"/>
          <p:nvPr/>
        </p:nvSpPr>
        <p:spPr>
          <a:xfrm>
            <a:off x="616669" y="1893051"/>
            <a:ext cx="473910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Грим -  искусство изменения внешности актёра, преимущественно его лица, с помощью гримировальных красок, пластических и волосяных наклеек, парика, причёски и др.</a:t>
            </a:r>
          </a:p>
        </p:txBody>
      </p:sp>
    </p:spTree>
    <p:extLst>
      <p:ext uri="{BB962C8B-B14F-4D97-AF65-F5344CB8AC3E}">
        <p14:creationId xmlns:p14="http://schemas.microsoft.com/office/powerpoint/2010/main" val="2330957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3E26D1-8D46-47FE-9DE2-3557C7669573}"/>
              </a:ext>
            </a:extLst>
          </p:cNvPr>
          <p:cNvSpPr txBox="1"/>
          <p:nvPr/>
        </p:nvSpPr>
        <p:spPr>
          <a:xfrm>
            <a:off x="2481943" y="304801"/>
            <a:ext cx="77506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Живописный грим это  использование только красок для создания объёма.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5FE1DF-F5BC-45E2-A0A2-9C3E0E749A9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543" y="1659538"/>
            <a:ext cx="5403108" cy="421874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5D8A9F-C38A-4419-A9F9-2AAB1BE095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009616"/>
            <a:ext cx="5704114" cy="424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8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67C2ED-BFCA-4F7F-AF8F-590A798D4043}"/>
              </a:ext>
            </a:extLst>
          </p:cNvPr>
          <p:cNvSpPr txBox="1"/>
          <p:nvPr/>
        </p:nvSpPr>
        <p:spPr>
          <a:xfrm>
            <a:off x="1727199" y="160877"/>
            <a:ext cx="899183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Объёмный грим предполагает использование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налепок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наклеек и подтяжек, а также  накладных усов и бороды и прочих элементов.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E25293-6A4A-48EE-A3FD-AE401C0721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171" y="1592974"/>
            <a:ext cx="5246683" cy="48662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AC1B9F-873C-4E82-94DB-3CC4934D25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5147" y="1524374"/>
            <a:ext cx="4934857" cy="493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53745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Другая 3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BF0000"/>
      </a:accent1>
      <a:accent2>
        <a:srgbClr val="FFBD47"/>
      </a:accent2>
      <a:accent3>
        <a:srgbClr val="B22600"/>
      </a:accent3>
      <a:accent4>
        <a:srgbClr val="FF8427"/>
      </a:accent4>
      <a:accent5>
        <a:srgbClr val="CC9900"/>
      </a:accent5>
      <a:accent6>
        <a:srgbClr val="851C00"/>
      </a:accent6>
      <a:hlink>
        <a:srgbClr val="CC9900"/>
      </a:hlink>
      <a:folHlink>
        <a:srgbClr val="666699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205</TotalTime>
  <Words>231</Words>
  <Application>Microsoft Office PowerPoint</Application>
  <PresentationFormat>Широкоэкранный</PresentationFormat>
  <Paragraphs>29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Corbel</vt:lpstr>
      <vt:lpstr>Times New Roman</vt:lpstr>
      <vt:lpstr>Базис</vt:lpstr>
      <vt:lpstr>Костюм, грим и маска, или Магическое  «если бы...»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Костюм, грим и маска, или Магическое  «если бы...»</dc:title>
  <dc:creator>Елизавета Камбалова</dc:creator>
  <cp:lastModifiedBy>Елизавета Камбалова</cp:lastModifiedBy>
  <cp:revision>42</cp:revision>
  <dcterms:created xsi:type="dcterms:W3CDTF">2022-10-03T12:35:23Z</dcterms:created>
  <dcterms:modified xsi:type="dcterms:W3CDTF">2022-10-15T13:35:11Z</dcterms:modified>
</cp:coreProperties>
</file>