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EBEC-75D2-4DE6-80B4-96272FB4D70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6F865-F196-4CBA-9635-3E3874E25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4373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EBEC-75D2-4DE6-80B4-96272FB4D70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6F865-F196-4CBA-9635-3E3874E25BE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64060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EBEC-75D2-4DE6-80B4-96272FB4D70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6F865-F196-4CBA-9635-3E3874E25BE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68849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EBEC-75D2-4DE6-80B4-96272FB4D70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6F865-F196-4CBA-9635-3E3874E25BE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35053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EBEC-75D2-4DE6-80B4-96272FB4D70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6F865-F196-4CBA-9635-3E3874E25BE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89851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EBEC-75D2-4DE6-80B4-96272FB4D70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6F865-F196-4CBA-9635-3E3874E25BE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43647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EBEC-75D2-4DE6-80B4-96272FB4D70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6F865-F196-4CBA-9635-3E3874E25BE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83531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EBEC-75D2-4DE6-80B4-96272FB4D70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6F865-F196-4CBA-9635-3E3874E25BE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44713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EBEC-75D2-4DE6-80B4-96272FB4D70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6F865-F196-4CBA-9635-3E3874E25BEA}" type="slidenum">
              <a:rPr lang="ru-RU" smtClean="0"/>
              <a:t>‹#›</a:t>
            </a:fld>
            <a:endParaRPr lang="ru-RU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83187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2800" b="1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EBEC-75D2-4DE6-80B4-96272FB4D70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6F865-F196-4CBA-9635-3E3874E25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542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EBEC-75D2-4DE6-80B4-96272FB4D70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6F865-F196-4CBA-9635-3E3874E25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390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397124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0E88EBEC-75D2-4DE6-80B4-96272FB4D70D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2736F865-F196-4CBA-9635-3E3874E25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383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5.jp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C93030-571C-4CD4-9F84-789C06F194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6840" y="1277547"/>
            <a:ext cx="9418320" cy="4041648"/>
          </a:xfrm>
        </p:spPr>
        <p:txBody>
          <a:bodyPr>
            <a:normAutofit/>
          </a:bodyPr>
          <a:lstStyle/>
          <a:p>
            <a:pPr algn="ctr"/>
            <a:r>
              <a:rPr lang="ru-RU" sz="8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Свет и тень в изображении головы человека </a:t>
            </a:r>
          </a:p>
        </p:txBody>
      </p:sp>
    </p:spTree>
    <p:extLst>
      <p:ext uri="{BB962C8B-B14F-4D97-AF65-F5344CB8AC3E}">
        <p14:creationId xmlns:p14="http://schemas.microsoft.com/office/powerpoint/2010/main" val="17828853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26C6F9D-9AE3-4462-BB3E-F271B8AAD738}"/>
              </a:ext>
            </a:extLst>
          </p:cNvPr>
          <p:cNvSpPr txBox="1"/>
          <p:nvPr/>
        </p:nvSpPr>
        <p:spPr>
          <a:xfrm>
            <a:off x="2563586" y="351749"/>
            <a:ext cx="706482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предметы против света</a:t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имеют форму силуэта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D89B572-5B95-4672-B1B6-91BAEE79A2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9420" y="1787080"/>
            <a:ext cx="3505504" cy="482235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C7956AB-F2AD-4BFE-B33A-B6A0077A33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7398" y="2229078"/>
            <a:ext cx="4608975" cy="3938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3933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85CF49F-0E51-4CED-B12F-0CABF6861C76}"/>
              </a:ext>
            </a:extLst>
          </p:cNvPr>
          <p:cNvSpPr txBox="1"/>
          <p:nvPr/>
        </p:nvSpPr>
        <p:spPr>
          <a:xfrm>
            <a:off x="1030513" y="4180344"/>
            <a:ext cx="1021805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Силуэт - изображение предмета, подражающее тени, производимой им на плоской поверхности при солнечном или огненном освещении, т. е. такое, в котором обозначается только очертание предмета, а он сам представляется однообразным черным пятном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EE48DD-3E8F-419D-9708-7903ADF99B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3114" y="260461"/>
            <a:ext cx="3334801" cy="402370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74F59BA-7762-48F2-BD50-EDDAAFA5BA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6183" y="181206"/>
            <a:ext cx="2950720" cy="4102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2595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A03213F-90D9-4448-846E-96F20B77A018}"/>
              </a:ext>
            </a:extLst>
          </p:cNvPr>
          <p:cNvSpPr txBox="1"/>
          <p:nvPr/>
        </p:nvSpPr>
        <p:spPr>
          <a:xfrm>
            <a:off x="769257" y="4442371"/>
            <a:ext cx="10653486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технике силуэта можно встретить портрет, фигуру, жанровую зарисовку, батальную сцену, пейзаж, архитектурный мотив, декоративную композицию, иллюстрацию. Любимый жанр силуэта во все времена - портрет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59A258C-9EC4-4B76-9D35-554FBEED1B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91" y="559795"/>
            <a:ext cx="2307037" cy="365804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118148-0761-4885-AF0D-14DCDEC721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039" y="741445"/>
            <a:ext cx="5064554" cy="329474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4EEEA30-744D-4AD2-8D49-3305D76061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593" y="322748"/>
            <a:ext cx="2976227" cy="3849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8593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20DCF5-9147-42AB-A754-B7385EB07A96}"/>
              </a:ext>
            </a:extLst>
          </p:cNvPr>
          <p:cNvSpPr txBox="1"/>
          <p:nvPr/>
        </p:nvSpPr>
        <p:spPr>
          <a:xfrm>
            <a:off x="1944914" y="394600"/>
            <a:ext cx="83021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работа: Изобразить портрет сказочного персонажа (профиль)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64CC46F-3FAB-4B57-87AF-F36AB357ED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49" y="2853391"/>
            <a:ext cx="2789002" cy="387035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60D7EB3-1EDB-4C57-A02E-583A570294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711" y="2333592"/>
            <a:ext cx="2789002" cy="429218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F7FB383-944E-4880-9EAD-CC6C39050E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953" y="2670629"/>
            <a:ext cx="3105150" cy="405311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938145F-9F38-4CEC-9B35-CBD566F529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71102" y="2561221"/>
            <a:ext cx="3105149" cy="416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CB2AA36-5424-4F75-B727-6F2AE19C597E}"/>
              </a:ext>
            </a:extLst>
          </p:cNvPr>
          <p:cNvSpPr txBox="1"/>
          <p:nvPr/>
        </p:nvSpPr>
        <p:spPr>
          <a:xfrm>
            <a:off x="3731986" y="300887"/>
            <a:ext cx="472802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Что такое портрет?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30A287-6BA4-4EC2-B187-7CB8F9D1DC04}"/>
              </a:ext>
            </a:extLst>
          </p:cNvPr>
          <p:cNvSpPr txBox="1"/>
          <p:nvPr/>
        </p:nvSpPr>
        <p:spPr>
          <a:xfrm>
            <a:off x="845458" y="1582893"/>
            <a:ext cx="5773056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Портрет – жанр изобразительного искусства, изображение одного человека или группы людей, передача внешнего, индивидуального сходства, характера человека и его духовный мир.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819FC9F-DFD8-43D2-A20A-4F1000CA3D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429" y="1269187"/>
            <a:ext cx="4148684" cy="515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657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EE1D055-A0AB-482C-A373-5BB767169CF4}"/>
              </a:ext>
            </a:extLst>
          </p:cNvPr>
          <p:cNvSpPr txBox="1"/>
          <p:nvPr/>
        </p:nvSpPr>
        <p:spPr>
          <a:xfrm>
            <a:off x="1792514" y="548304"/>
            <a:ext cx="860697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из этих портретов парадный?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5FEFCE8-5EAA-4337-828A-D677587805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82" y="1486475"/>
            <a:ext cx="3785645" cy="513327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0CC41A4-B962-42A1-A576-57052C9D94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1058" y="1486475"/>
            <a:ext cx="3657917" cy="513327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8A0F4E1-879B-4A2E-934E-546AD94834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0114" y="1486475"/>
            <a:ext cx="3490972" cy="5133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416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8D6A873-7786-427D-8C74-A77BBB8070A0}"/>
              </a:ext>
            </a:extLst>
          </p:cNvPr>
          <p:cNvSpPr txBox="1"/>
          <p:nvPr/>
        </p:nvSpPr>
        <p:spPr>
          <a:xfrm>
            <a:off x="2578100" y="383569"/>
            <a:ext cx="70358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Ракурс 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это творческий инструмент, а не правило и аксиома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DDC30A1-89BE-4342-943A-01160A76C3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100" y="1582877"/>
            <a:ext cx="7237156" cy="5060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831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B32D6C8-D331-471B-9C56-34FBAF9F13C1}"/>
              </a:ext>
            </a:extLst>
          </p:cNvPr>
          <p:cNvSpPr txBox="1"/>
          <p:nvPr/>
        </p:nvSpPr>
        <p:spPr>
          <a:xfrm>
            <a:off x="1743529" y="450894"/>
            <a:ext cx="870494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Ракурс простыми словами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это вид на объект под определённым углом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D615782-6AD0-4521-8F23-43BF2509F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061" y="2457084"/>
            <a:ext cx="10205589" cy="423708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3C1879-4147-4207-B558-B14BDE3D99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2295" y="1966033"/>
            <a:ext cx="1164437" cy="74987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2C5F008-E0E8-4A7F-94D2-BF3C292128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7452" y="1966032"/>
            <a:ext cx="1566808" cy="74987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24FC577-BC0C-4A23-9A7A-6BF64F5707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4211" y="1966031"/>
            <a:ext cx="1902117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994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916114B-5673-4B2A-9DCA-C50C345F2419}"/>
              </a:ext>
            </a:extLst>
          </p:cNvPr>
          <p:cNvSpPr txBox="1"/>
          <p:nvPr/>
        </p:nvSpPr>
        <p:spPr>
          <a:xfrm>
            <a:off x="3557814" y="578047"/>
            <a:ext cx="507637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Основные правила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48E716-D5A1-4B67-A8F0-4DB62A14A891}"/>
              </a:ext>
            </a:extLst>
          </p:cNvPr>
          <p:cNvSpPr txBox="1"/>
          <p:nvPr/>
        </p:nvSpPr>
        <p:spPr>
          <a:xfrm>
            <a:off x="918028" y="1870003"/>
            <a:ext cx="587465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линии построения - дугообразны.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повороте головы все пропорции дальней части становятся меньше ближней части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2FF8908-CA3D-4652-AA99-19D78228F7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2686" y="1347488"/>
            <a:ext cx="4378001" cy="508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473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C8A2128-3169-4E52-921B-CE69968DE778}"/>
              </a:ext>
            </a:extLst>
          </p:cNvPr>
          <p:cNvSpPr txBox="1"/>
          <p:nvPr/>
        </p:nvSpPr>
        <p:spPr>
          <a:xfrm>
            <a:off x="3543300" y="343870"/>
            <a:ext cx="51054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Основные правила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EE8E4E-6257-41F2-9D16-56773C1B6CA2}"/>
              </a:ext>
            </a:extLst>
          </p:cNvPr>
          <p:cNvSpPr txBox="1"/>
          <p:nvPr/>
        </p:nvSpPr>
        <p:spPr>
          <a:xfrm>
            <a:off x="746348" y="4815101"/>
            <a:ext cx="10286999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наклоне головы вверх, вниз, в сторону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дуги основных линий выгнуты соответственно.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9C156A1-E57A-41FF-931C-7EDC2468D7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936" y="1113312"/>
            <a:ext cx="2926334" cy="361524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3280AB1-4DEC-494C-9A4E-FFB5CD2779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2557" y="1113311"/>
            <a:ext cx="3194581" cy="361524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58CB970-24A9-4625-9C60-1FDD8FCCD2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8425" y="1113315"/>
            <a:ext cx="3225064" cy="3701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869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F010F4A-EED1-4059-B956-80313E3A4FE8}"/>
              </a:ext>
            </a:extLst>
          </p:cNvPr>
          <p:cNvSpPr txBox="1"/>
          <p:nvPr/>
        </p:nvSpPr>
        <p:spPr>
          <a:xfrm>
            <a:off x="2715985" y="313976"/>
            <a:ext cx="676002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Построение головы человека в профиль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57AD1E9-25C5-4227-AF87-7562102D06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5322" y="1637415"/>
            <a:ext cx="4961355" cy="5159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0151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3FBE468-8AD4-4E72-97B0-C435C6B468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486" y="208194"/>
            <a:ext cx="8903977" cy="6649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872392"/>
      </p:ext>
    </p:extLst>
  </p:cSld>
  <p:clrMapOvr>
    <a:masterClrMapping/>
  </p:clrMapOvr>
</p:sld>
</file>

<file path=ppt/theme/theme1.xml><?xml version="1.0" encoding="utf-8"?>
<a:theme xmlns:a="http://schemas.openxmlformats.org/drawingml/2006/main" name="Вид">
  <a:themeElements>
    <a:clrScheme name="Вид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Вид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ид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7B713C7F-58B7-4AE9-B361-B13EB9EC4C0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Вид</Template>
  <TotalTime>58</TotalTime>
  <Words>200</Words>
  <Application>Microsoft Office PowerPoint</Application>
  <PresentationFormat>Широкоэкранный</PresentationFormat>
  <Paragraphs>17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Century Schoolbook</vt:lpstr>
      <vt:lpstr>Times New Roman</vt:lpstr>
      <vt:lpstr>Wingdings 2</vt:lpstr>
      <vt:lpstr>Вид</vt:lpstr>
      <vt:lpstr>Свет и тень в изображении головы человека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Свет и тень в изображении головы человека </dc:title>
  <dc:creator>Елизавета Камбалова</dc:creator>
  <cp:lastModifiedBy>Елизавета Камбалова</cp:lastModifiedBy>
  <cp:revision>37</cp:revision>
  <dcterms:created xsi:type="dcterms:W3CDTF">2023-01-08T12:19:33Z</dcterms:created>
  <dcterms:modified xsi:type="dcterms:W3CDTF">2024-06-01T15:04:50Z</dcterms:modified>
</cp:coreProperties>
</file>