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1"/>
    <p:sldMasterId id="2147483919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537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936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870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034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224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9328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669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041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352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796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932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381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7171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1174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536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764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66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122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670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564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437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850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831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3C5A50BC-586C-4DC9-BABF-3EE05C58CFE8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3021558-5A69-4306-B5BD-E19A0EACD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888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6527" y="1818710"/>
            <a:ext cx="10958945" cy="2891836"/>
          </a:xfrm>
        </p:spPr>
        <p:txBody>
          <a:bodyPr>
            <a:noAutofit/>
          </a:bodyPr>
          <a:lstStyle/>
          <a:p>
            <a:r>
              <a:rPr lang="ru-RU" sz="4800" dirty="0">
                <a:latin typeface="+mn-lt"/>
                <a:cs typeface="Times New Roman" panose="02020603050405020304" pitchFamily="18" charset="0"/>
              </a:rPr>
              <a:t>«Композиционные основы макетирования в графическом дизайне»</a:t>
            </a:r>
          </a:p>
        </p:txBody>
      </p:sp>
    </p:spTree>
    <p:extLst>
      <p:ext uri="{BB962C8B-B14F-4D97-AF65-F5344CB8AC3E}">
        <p14:creationId xmlns:p14="http://schemas.microsoft.com/office/powerpoint/2010/main" val="1366313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745" y="0"/>
            <a:ext cx="9642299" cy="6742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423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7782" y="258110"/>
            <a:ext cx="7273082" cy="947235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Примеры плакатов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44" y="1479210"/>
            <a:ext cx="3666461" cy="50047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327" y="1479210"/>
            <a:ext cx="3729778" cy="50317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827" y="1465698"/>
            <a:ext cx="3519055" cy="503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76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230402"/>
            <a:ext cx="7729728" cy="877962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Виды плакатов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686" y="1385455"/>
            <a:ext cx="3853296" cy="48629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219" y="1385455"/>
            <a:ext cx="3768436" cy="48582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75465" y="6243659"/>
            <a:ext cx="2257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Агитационный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453745" y="6243659"/>
            <a:ext cx="17733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Рекламный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38606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1863" y="230400"/>
            <a:ext cx="7729728" cy="933382"/>
          </a:xfrm>
        </p:spPr>
        <p:txBody>
          <a:bodyPr>
            <a:noAutofit/>
          </a:bodyPr>
          <a:lstStyle/>
          <a:p>
            <a:r>
              <a:rPr lang="ru-RU" sz="3600" dirty="0" smtClean="0"/>
              <a:t>Виды плаката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296" y="1314931"/>
            <a:ext cx="3905940" cy="49580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1314931"/>
            <a:ext cx="3728956" cy="49604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3448" y="6272941"/>
            <a:ext cx="270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Информационный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676460" y="6272941"/>
            <a:ext cx="1482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Учебный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03906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271965"/>
            <a:ext cx="7729728" cy="988799"/>
          </a:xfrm>
        </p:spPr>
        <p:txBody>
          <a:bodyPr>
            <a:noAutofit/>
          </a:bodyPr>
          <a:lstStyle/>
          <a:p>
            <a:r>
              <a:rPr lang="ru-RU" sz="3600" dirty="0" smtClean="0"/>
              <a:t>Виды плакатов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253" y="1404080"/>
            <a:ext cx="3671183" cy="49967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636" y="1404080"/>
            <a:ext cx="3698609" cy="49967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5516" y="6400800"/>
            <a:ext cx="2064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Социальный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287213" y="6396335"/>
            <a:ext cx="214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Политический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575467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1367" y="258110"/>
            <a:ext cx="9032887" cy="1071926"/>
          </a:xfrm>
        </p:spPr>
        <p:txBody>
          <a:bodyPr/>
          <a:lstStyle/>
          <a:p>
            <a:r>
              <a:rPr lang="ru-RU" dirty="0" smtClean="0"/>
              <a:t>Плакат </a:t>
            </a:r>
            <a:r>
              <a:rPr lang="ru-RU" dirty="0" smtClean="0">
                <a:sym typeface="Symbol" panose="05050102010706020507" pitchFamily="18" charset="2"/>
              </a:rPr>
              <a:t> синтез текста и изображения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818908" y="1995840"/>
            <a:ext cx="54586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Композиция </a:t>
            </a:r>
            <a:r>
              <a:rPr lang="ru-RU" sz="2400" b="1" dirty="0"/>
              <a:t>плаката проста: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сверху </a:t>
            </a:r>
            <a:r>
              <a:rPr lang="ru-RU" sz="2400" b="1" dirty="0"/>
              <a:t>располагается название темы, в середине – изобразительный материал с пояснительными надписями под каждым изображением или в нижней части плаката. Название темы должно быть кратким, ясным и написанным крупным жирным шрифтом. Оно может иметь форму призыва или цитаты.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637" y="1634995"/>
            <a:ext cx="4045826" cy="4876673"/>
          </a:xfrm>
        </p:spPr>
      </p:pic>
    </p:spTree>
    <p:extLst>
      <p:ext uri="{BB962C8B-B14F-4D97-AF65-F5344CB8AC3E}">
        <p14:creationId xmlns:p14="http://schemas.microsoft.com/office/powerpoint/2010/main" val="3961363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244256"/>
            <a:ext cx="7729728" cy="1279744"/>
          </a:xfrm>
        </p:spPr>
        <p:txBody>
          <a:bodyPr/>
          <a:lstStyle/>
          <a:p>
            <a:r>
              <a:rPr lang="ru-RU" dirty="0" smtClean="0"/>
              <a:t>Практическая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709" y="2374808"/>
            <a:ext cx="11374582" cy="31019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/>
              <a:t>Создание </a:t>
            </a:r>
            <a:r>
              <a:rPr lang="ru-RU" sz="3200" b="1" dirty="0" smtClean="0"/>
              <a:t>макета </a:t>
            </a:r>
            <a:r>
              <a:rPr lang="ru-RU" sz="3200" b="1" dirty="0"/>
              <a:t>плаката. </a:t>
            </a:r>
            <a:r>
              <a:rPr lang="ru-RU" sz="3200" b="1" dirty="0" smtClean="0"/>
              <a:t>Вы </a:t>
            </a:r>
            <a:r>
              <a:rPr lang="ru-RU" sz="3200" b="1" dirty="0"/>
              <a:t>должны соблюдать композиционные принципы, правильно компоновать готовые элементы, поэтому задания </a:t>
            </a:r>
            <a:r>
              <a:rPr lang="ru-RU" sz="3200" b="1" dirty="0" smtClean="0"/>
              <a:t>выполняем </a:t>
            </a:r>
            <a:r>
              <a:rPr lang="ru-RU" sz="3200" b="1" dirty="0"/>
              <a:t>в технике коллажа, используя цветную бумагу и вырезки из журналов.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Изображение </a:t>
            </a:r>
            <a:r>
              <a:rPr lang="ru-RU" sz="3200" b="1" dirty="0"/>
              <a:t>часто само подсказывает </a:t>
            </a:r>
            <a:r>
              <a:rPr lang="ru-RU" sz="3200" b="1" dirty="0" smtClean="0"/>
              <a:t>тематику </a:t>
            </a:r>
            <a:r>
              <a:rPr lang="ru-RU" sz="3200" b="1" dirty="0"/>
              <a:t>плаката.</a:t>
            </a:r>
          </a:p>
        </p:txBody>
      </p:sp>
    </p:spTree>
    <p:extLst>
      <p:ext uri="{BB962C8B-B14F-4D97-AF65-F5344CB8AC3E}">
        <p14:creationId xmlns:p14="http://schemas.microsoft.com/office/powerpoint/2010/main" val="2738585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50" y="389810"/>
            <a:ext cx="4586697" cy="60128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764" y="360218"/>
            <a:ext cx="4475018" cy="604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24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526" y="354468"/>
            <a:ext cx="4543123" cy="60601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581" y="354468"/>
            <a:ext cx="4131027" cy="606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586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Совет директоров</Template>
  <TotalTime>191</TotalTime>
  <Words>64</Words>
  <Application>Microsoft Office PowerPoint</Application>
  <PresentationFormat>Широкоэкранный</PresentationFormat>
  <Paragraphs>15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Calibri</vt:lpstr>
      <vt:lpstr>Calibri Light</vt:lpstr>
      <vt:lpstr>Corbel</vt:lpstr>
      <vt:lpstr>Gill Sans MT</vt:lpstr>
      <vt:lpstr>Symbol</vt:lpstr>
      <vt:lpstr>Times New Roman</vt:lpstr>
      <vt:lpstr>Wingdings 2</vt:lpstr>
      <vt:lpstr>HDOfficeLightV0</vt:lpstr>
      <vt:lpstr>Parcel</vt:lpstr>
      <vt:lpstr>«Композиционные основы макетирования в графическом дизайне»</vt:lpstr>
      <vt:lpstr>Примеры плакатов</vt:lpstr>
      <vt:lpstr>Виды плакатов</vt:lpstr>
      <vt:lpstr>Виды плаката</vt:lpstr>
      <vt:lpstr>Виды плакатов</vt:lpstr>
      <vt:lpstr>Плакат  синтез текста и изображения</vt:lpstr>
      <vt:lpstr>Практическая работа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«Композиционные основы макетирования в графическом дизайне»</dc:title>
  <dc:creator>Пользователь</dc:creator>
  <cp:lastModifiedBy>Пользователь</cp:lastModifiedBy>
  <cp:revision>10</cp:revision>
  <dcterms:created xsi:type="dcterms:W3CDTF">2021-10-13T11:35:17Z</dcterms:created>
  <dcterms:modified xsi:type="dcterms:W3CDTF">2021-10-14T14:50:04Z</dcterms:modified>
</cp:coreProperties>
</file>