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80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5E2AE-CBF0-4B66-A812-BBB816BC0FF8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9FE69-5AD0-4B4C-B999-CD83B4B665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1412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5E2AE-CBF0-4B66-A812-BBB816BC0FF8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9FE69-5AD0-4B4C-B999-CD83B4B665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21892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5E2AE-CBF0-4B66-A812-BBB816BC0FF8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9FE69-5AD0-4B4C-B999-CD83B4B665B3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106185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5E2AE-CBF0-4B66-A812-BBB816BC0FF8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9FE69-5AD0-4B4C-B999-CD83B4B665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5388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5E2AE-CBF0-4B66-A812-BBB816BC0FF8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9FE69-5AD0-4B4C-B999-CD83B4B665B3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902701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5E2AE-CBF0-4B66-A812-BBB816BC0FF8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9FE69-5AD0-4B4C-B999-CD83B4B665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3637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5E2AE-CBF0-4B66-A812-BBB816BC0FF8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9FE69-5AD0-4B4C-B999-CD83B4B665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65146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5E2AE-CBF0-4B66-A812-BBB816BC0FF8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9FE69-5AD0-4B4C-B999-CD83B4B665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3606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5E2AE-CBF0-4B66-A812-BBB816BC0FF8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9FE69-5AD0-4B4C-B999-CD83B4B665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21091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5E2AE-CBF0-4B66-A812-BBB816BC0FF8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9FE69-5AD0-4B4C-B999-CD83B4B665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0738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5E2AE-CBF0-4B66-A812-BBB816BC0FF8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9FE69-5AD0-4B4C-B999-CD83B4B665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7621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5E2AE-CBF0-4B66-A812-BBB816BC0FF8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9FE69-5AD0-4B4C-B999-CD83B4B665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6284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5E2AE-CBF0-4B66-A812-BBB816BC0FF8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9FE69-5AD0-4B4C-B999-CD83B4B665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067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5E2AE-CBF0-4B66-A812-BBB816BC0FF8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9FE69-5AD0-4B4C-B999-CD83B4B665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07299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5E2AE-CBF0-4B66-A812-BBB816BC0FF8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9FE69-5AD0-4B4C-B999-CD83B4B665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07125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9FE69-5AD0-4B4C-B999-CD83B4B665B3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5E2AE-CBF0-4B66-A812-BBB816BC0FF8}" type="datetimeFigureOut">
              <a:rPr lang="ru-RU" smtClean="0"/>
              <a:t>14.11.2022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5294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05E2AE-CBF0-4B66-A812-BBB816BC0FF8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039FE69-5AD0-4B4C-B999-CD83B4B665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0023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ECB80A-2E64-4B5E-989A-EA9728BAA3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5028" y="3696305"/>
            <a:ext cx="8403771" cy="1646302"/>
          </a:xfrm>
        </p:spPr>
        <p:txBody>
          <a:bodyPr/>
          <a:lstStyle/>
          <a:p>
            <a:r>
              <a:rPr lang="ru-RU" sz="6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Здание как сочетание различных объёмных форм. Конструкция: часть и целое</a:t>
            </a:r>
          </a:p>
        </p:txBody>
      </p:sp>
    </p:spTree>
    <p:extLst>
      <p:ext uri="{BB962C8B-B14F-4D97-AF65-F5344CB8AC3E}">
        <p14:creationId xmlns:p14="http://schemas.microsoft.com/office/powerpoint/2010/main" val="24355277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2DCFF16-1ECE-4141-8666-5737AD1CF1AD}"/>
              </a:ext>
            </a:extLst>
          </p:cNvPr>
          <p:cNvSpPr txBox="1"/>
          <p:nvPr/>
        </p:nvSpPr>
        <p:spPr>
          <a:xfrm>
            <a:off x="1146627" y="889843"/>
            <a:ext cx="779417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(от лат. 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modulus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мера) в архитектуре, условная единица, принимаемая для координации размеров частей здания или комплекса. В архитектуре разных народов в зависимости от особенностей строительной техники и композиции зданий за модуль принимались разные величины.</a:t>
            </a:r>
          </a:p>
        </p:txBody>
      </p:sp>
    </p:spTree>
    <p:extLst>
      <p:ext uri="{BB962C8B-B14F-4D97-AF65-F5344CB8AC3E}">
        <p14:creationId xmlns:p14="http://schemas.microsoft.com/office/powerpoint/2010/main" val="39951099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6CA0DA6-03CB-468C-8D47-DBF8599BAAC8}"/>
              </a:ext>
            </a:extLst>
          </p:cNvPr>
          <p:cNvSpPr txBox="1"/>
          <p:nvPr/>
        </p:nvSpPr>
        <p:spPr>
          <a:xfrm>
            <a:off x="1103085" y="920621"/>
            <a:ext cx="817154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Модулем сооружения могут быть: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 из основных его измерений (диаметр купола или стороны помещения в средневековых сводчатых постройках Европы и Средней Азии)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 отдельного элемента сооружения (диаметр колонны, ширина триглифа в ордерной античной архитектуре)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 строительного изделия (длина кирпича, бревна)</a:t>
            </a:r>
          </a:p>
        </p:txBody>
      </p:sp>
    </p:spTree>
    <p:extLst>
      <p:ext uri="{BB962C8B-B14F-4D97-AF65-F5344CB8AC3E}">
        <p14:creationId xmlns:p14="http://schemas.microsoft.com/office/powerpoint/2010/main" val="32863031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57F2BE-FE53-4B47-AFE8-F72A8B19749C}"/>
              </a:ext>
            </a:extLst>
          </p:cNvPr>
          <p:cNvSpPr txBox="1"/>
          <p:nvPr/>
        </p:nvSpPr>
        <p:spPr>
          <a:xfrm>
            <a:off x="232229" y="275772"/>
            <a:ext cx="93181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работа: эскиз модульного здания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5B046A3-94C9-47CD-A8F7-6A3C4F1247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685" y="1186198"/>
            <a:ext cx="7881257" cy="5250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7822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374F825-C1DD-4E7A-BD5F-25C786F59254}"/>
              </a:ext>
            </a:extLst>
          </p:cNvPr>
          <p:cNvSpPr txBox="1"/>
          <p:nvPr/>
        </p:nvSpPr>
        <p:spPr>
          <a:xfrm>
            <a:off x="986971" y="428178"/>
            <a:ext cx="7532915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Архитектура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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это система зданий и сооружений; формирующих пространственную среду, удобную для жизни и деятельности людей. </a:t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отдельные здания и их ансамбли, площади и проспекты, парки и стадионы, поселки и целые города. </a:t>
            </a:r>
          </a:p>
          <a:p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Архитектура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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искусство создавать, строить здания и сооружения по законам красоты (греческое слово «архитектор» означает «строитель»)</a:t>
            </a:r>
          </a:p>
        </p:txBody>
      </p:sp>
    </p:spTree>
    <p:extLst>
      <p:ext uri="{BB962C8B-B14F-4D97-AF65-F5344CB8AC3E}">
        <p14:creationId xmlns:p14="http://schemas.microsoft.com/office/powerpoint/2010/main" val="1221681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5E23E31-C497-4460-BDE1-102A4A6F4D5D}"/>
              </a:ext>
            </a:extLst>
          </p:cNvPr>
          <p:cNvSpPr txBox="1"/>
          <p:nvPr/>
        </p:nvSpPr>
        <p:spPr>
          <a:xfrm>
            <a:off x="522513" y="130628"/>
            <a:ext cx="94923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эстетическое восприятие архитектурного объекта влияет разнообразие горизонтально или вертикально расположенных объемов, монотонно или разнообразно скомпонованных. Достаточно нескольких геометрических форм чтобы создать многочисленные варианты решений архитектурного образа.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319F2C4-6847-456A-9CBF-EDA09E340B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901" y="2147446"/>
            <a:ext cx="6386728" cy="498647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DBB6087-E28E-4AF7-AC7B-1DC5C7C759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4629" y="2147446"/>
            <a:ext cx="3833689" cy="4843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9943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848838C-C63E-49A1-883E-4102B4AEFB6B}"/>
              </a:ext>
            </a:extLst>
          </p:cNvPr>
          <p:cNvSpPr txBox="1"/>
          <p:nvPr/>
        </p:nvSpPr>
        <p:spPr>
          <a:xfrm>
            <a:off x="870856" y="130629"/>
            <a:ext cx="837474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Конструкция – это устройство какого-либо предмета, составление целого из отдельных частей. Важное композиционное средство конструкции - это пропорции. Отношения по высоте, длине и ширине отдельных предметов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ADDE57A-1DF0-4EE8-B570-EA4B169811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244" y="2377398"/>
            <a:ext cx="8839966" cy="4621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903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21E8AE3-1184-458D-AA62-5B1BD6F34D49}"/>
              </a:ext>
            </a:extLst>
          </p:cNvPr>
          <p:cNvSpPr txBox="1"/>
          <p:nvPr/>
        </p:nvSpPr>
        <p:spPr>
          <a:xfrm>
            <a:off x="1059543" y="271922"/>
            <a:ext cx="780868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Архитектура подчинена законам симметрии и асимметрии, ритма, вызывающее у человека определенное настроение, переживание, восприятие объекта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A1E9CE2-715A-419D-A857-48BF825406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686" y="2087804"/>
            <a:ext cx="8534400" cy="4815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4465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9ADB986-90E6-4B14-AA1B-D9E3B02D6094}"/>
              </a:ext>
            </a:extLst>
          </p:cNvPr>
          <p:cNvSpPr txBox="1"/>
          <p:nvPr/>
        </p:nvSpPr>
        <p:spPr>
          <a:xfrm>
            <a:off x="435428" y="203200"/>
            <a:ext cx="8940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Фронтальная композиция – усложнение формы здания в пределах одной плоскости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C7B92A0-4B77-486D-A049-11EC259815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6329" y="1957526"/>
            <a:ext cx="6812643" cy="4541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8958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6542D46-CEC1-460E-8908-9CBB8AC362E8}"/>
              </a:ext>
            </a:extLst>
          </p:cNvPr>
          <p:cNvSpPr txBox="1"/>
          <p:nvPr/>
        </p:nvSpPr>
        <p:spPr>
          <a:xfrm>
            <a:off x="762000" y="228600"/>
            <a:ext cx="8483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Глубинная композиция – усложнение формы здания во всех трёх плоскостях</a:t>
            </a:r>
            <a:r>
              <a:rPr lang="ru-RU" sz="2000" dirty="0"/>
              <a:t>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15A5BF9-17E5-42B7-9118-643835A4A4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800" y="1790700"/>
            <a:ext cx="736600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0231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0D4E949-D089-45D9-853A-B8E0310201E0}"/>
              </a:ext>
            </a:extLst>
          </p:cNvPr>
          <p:cNvSpPr txBox="1"/>
          <p:nvPr/>
        </p:nvSpPr>
        <p:spPr>
          <a:xfrm>
            <a:off x="751114" y="804507"/>
            <a:ext cx="87630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Единые конструктивные элементы: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Опоры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Столбы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Колонны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Стены</a:t>
            </a:r>
          </a:p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опорные элементы – они несут на себе всю тяжесть здания и называются «Несущими»</a:t>
            </a:r>
          </a:p>
        </p:txBody>
      </p:sp>
    </p:spTree>
    <p:extLst>
      <p:ext uri="{BB962C8B-B14F-4D97-AF65-F5344CB8AC3E}">
        <p14:creationId xmlns:p14="http://schemas.microsoft.com/office/powerpoint/2010/main" val="19582152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539BA27-FB77-412A-A26D-8721E0D4D5EC}"/>
              </a:ext>
            </a:extLst>
          </p:cNvPr>
          <p:cNvSpPr txBox="1"/>
          <p:nvPr/>
        </p:nvSpPr>
        <p:spPr>
          <a:xfrm>
            <a:off x="939800" y="1447800"/>
            <a:ext cx="89916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Архитектоника – общая </a:t>
            </a:r>
            <a:r>
              <a:rPr lang="ru-RU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композиционность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строения, отражающая соразмерность всех частей и их функциональное значение.</a:t>
            </a:r>
          </a:p>
        </p:txBody>
      </p:sp>
    </p:spTree>
    <p:extLst>
      <p:ext uri="{BB962C8B-B14F-4D97-AF65-F5344CB8AC3E}">
        <p14:creationId xmlns:p14="http://schemas.microsoft.com/office/powerpoint/2010/main" val="2104097058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86</TotalTime>
  <Words>311</Words>
  <Application>Microsoft Office PowerPoint</Application>
  <PresentationFormat>Широкоэкранный</PresentationFormat>
  <Paragraphs>22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Times New Roman</vt:lpstr>
      <vt:lpstr>Trebuchet MS</vt:lpstr>
      <vt:lpstr>Wingdings 3</vt:lpstr>
      <vt:lpstr>Аспект</vt:lpstr>
      <vt:lpstr>Здание как сочетание различных объёмных форм. Конструкция: часть и целое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Здание как сочетание различных объёмных форм. Конструкция: часть и целое</dc:title>
  <dc:creator>Елизавета Камбалова</dc:creator>
  <cp:lastModifiedBy>Елизавета Камбалова</cp:lastModifiedBy>
  <cp:revision>15</cp:revision>
  <dcterms:created xsi:type="dcterms:W3CDTF">2022-11-14T15:14:01Z</dcterms:created>
  <dcterms:modified xsi:type="dcterms:W3CDTF">2022-11-14T16:40:34Z</dcterms:modified>
</cp:coreProperties>
</file>