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1392" y="-6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29.11.2023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29.11.2023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29.11.2023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29.11.2023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29.11.2023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29.11.2023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29.11.2023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29.11.2023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29.11.2023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29.11.2023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29.11.2023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29.11.2023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Коррекционная работы </a:t>
            </a:r>
            <a:r>
              <a:rPr lang="ru-RU" dirty="0"/>
              <a:t>с неговорящими детьми 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ru-RU" dirty="0"/>
              <a:t>И</a:t>
            </a:r>
            <a:r>
              <a:rPr lang="ru-RU" dirty="0" smtClean="0"/>
              <a:t>нтерактивное </a:t>
            </a:r>
            <a:r>
              <a:rPr lang="ru-RU" dirty="0"/>
              <a:t>зеркало НПФ </a:t>
            </a:r>
            <a:r>
              <a:rPr lang="ru-RU" dirty="0" err="1"/>
              <a:t>Алматея</a:t>
            </a:r>
            <a:r>
              <a:rPr lang="ru-RU" dirty="0"/>
              <a:t>  Санкт –Петербург.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3943965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16832"/>
            <a:ext cx="6027665" cy="452596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>Интерактивное </a:t>
            </a:r>
            <a:r>
              <a:rPr lang="ru-RU" sz="2000" dirty="0"/>
              <a:t>зеркало позволяет делать привычные упражнения интереснее и эффективнее. Ребенок видит одновременно себя и картинный материал</a:t>
            </a:r>
            <a:r>
              <a:rPr lang="ru-RU" sz="2000" dirty="0" smtClean="0"/>
              <a:t>. А так же взаимодействует с программой при помощи специальных цветных шариков.</a:t>
            </a:r>
            <a:r>
              <a:rPr lang="ru-RU" sz="2400" dirty="0"/>
              <a:t/>
            </a:r>
            <a:br>
              <a:rPr lang="ru-RU" sz="2400" dirty="0"/>
            </a:br>
            <a:endParaRPr lang="ru-RU" sz="2400" dirty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928" y="2991616"/>
            <a:ext cx="5148780" cy="3866039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2504963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400" dirty="0"/>
              <a:t>Программа содержит готовые занятия для индивидуальных логопедических занятий направленных на улучшение звукопроизношения</a:t>
            </a:r>
            <a:br>
              <a:rPr lang="ru-RU" sz="2400" dirty="0"/>
            </a:br>
            <a:endParaRPr lang="ru-RU" sz="2400" dirty="0"/>
          </a:p>
        </p:txBody>
      </p:sp>
      <p:pic>
        <p:nvPicPr>
          <p:cNvPr id="7" name="Объект 6"/>
          <p:cNvPicPr>
            <a:picLocks noGrp="1"/>
          </p:cNvPicPr>
          <p:nvPr>
            <p:ph idx="1"/>
          </p:nvPr>
        </p:nvPicPr>
        <p:blipFill>
          <a:blip r:embed="rId2"/>
          <a:stretch/>
        </p:blipFill>
        <p:spPr bwMode="auto">
          <a:xfrm>
            <a:off x="107504" y="1844824"/>
            <a:ext cx="8928992" cy="50131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75509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2132856"/>
            <a:ext cx="4752527" cy="42484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автоматизацию</a:t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909193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Объект 9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87522" y="4039562"/>
            <a:ext cx="4596938" cy="28140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/>
              <a:t>уточнение артикуляции звука, артикуляционная  гимнастика</a:t>
            </a: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7984" y="1268760"/>
            <a:ext cx="4716015" cy="27708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5" y="4039562"/>
            <a:ext cx="4421029" cy="28140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68760"/>
            <a:ext cx="4427984" cy="27760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5870372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200" dirty="0"/>
              <a:t>В программе содержится богатая библиотека мультимедийных файлов</a:t>
            </a:r>
            <a:br>
              <a:rPr lang="ru-RU" sz="3200" dirty="0"/>
            </a:br>
            <a:endParaRPr lang="ru-RU" sz="3200" dirty="0"/>
          </a:p>
        </p:txBody>
      </p:sp>
      <p:pic>
        <p:nvPicPr>
          <p:cNvPr id="4" name="Объект 3"/>
          <p:cNvPicPr>
            <a:picLocks noGrp="1"/>
          </p:cNvPicPr>
          <p:nvPr>
            <p:ph idx="1"/>
          </p:nvPr>
        </p:nvPicPr>
        <p:blipFill>
          <a:blip r:embed="rId2"/>
          <a:stretch/>
        </p:blipFill>
        <p:spPr bwMode="auto">
          <a:xfrm>
            <a:off x="179512" y="1772816"/>
            <a:ext cx="8856984" cy="50851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13826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47062" y="3378614"/>
            <a:ext cx="4596938" cy="3449782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800" dirty="0"/>
              <a:t>Для дополнительной мотивации в программе предусмотрена система поощрений</a:t>
            </a:r>
            <a:r>
              <a:rPr lang="ru-RU" sz="3200" dirty="0"/>
              <a:t>.</a:t>
            </a:r>
            <a:br>
              <a:rPr lang="ru-RU" sz="3200" dirty="0"/>
            </a:br>
            <a:endParaRPr lang="ru-RU" sz="3200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17028" y="2276871"/>
            <a:ext cx="4499992" cy="29413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07141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5195" y="3267888"/>
            <a:ext cx="4596331" cy="3590112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dirty="0" smtClean="0"/>
              <a:t>Интерактивное зеркало это </a:t>
            </a:r>
            <a:r>
              <a:rPr lang="ru-RU" sz="2800" dirty="0" err="1" smtClean="0"/>
              <a:t>двухмониторная</a:t>
            </a:r>
            <a:r>
              <a:rPr lang="ru-RU" sz="2800" dirty="0" smtClean="0"/>
              <a:t> система.</a:t>
            </a:r>
            <a:endParaRPr lang="ru-RU" sz="2800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284984"/>
            <a:ext cx="4499992" cy="35730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0065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50212248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3325</TotalTime>
  <Words>54</Words>
  <Application>Microsoft Office PowerPoint</Application>
  <PresentationFormat>Экран (4:3)</PresentationFormat>
  <Paragraphs>9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Волна</vt:lpstr>
      <vt:lpstr>Коррекционная работы с неговорящими детьми </vt:lpstr>
      <vt:lpstr> Интерактивное зеркало позволяет делать привычные упражнения интереснее и эффективнее. Ребенок видит одновременно себя и картинный материал. А так же взаимодействует с программой при помощи специальных цветных шариков. </vt:lpstr>
      <vt:lpstr>Программа содержит готовые занятия для индивидуальных логопедических занятий направленных на улучшение звукопроизношения </vt:lpstr>
      <vt:lpstr>автоматизацию </vt:lpstr>
      <vt:lpstr>уточнение артикуляции звука, артикуляционная  гимнастика</vt:lpstr>
      <vt:lpstr>В программе содержится богатая библиотека мультимедийных файлов </vt:lpstr>
      <vt:lpstr>Для дополнительной мотивации в программе предусмотрена система поощрений. </vt:lpstr>
      <vt:lpstr>Интерактивное зеркало это двухмониторная система.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Коррекционнаяработы с неговорящими детьми </dc:title>
  <dc:creator>Саня</dc:creator>
  <cp:lastModifiedBy>Саня Кочетков</cp:lastModifiedBy>
  <cp:revision>14</cp:revision>
  <dcterms:created xsi:type="dcterms:W3CDTF">2023-11-17T12:03:49Z</dcterms:created>
  <dcterms:modified xsi:type="dcterms:W3CDTF">2023-11-29T17:31:13Z</dcterms:modified>
</cp:coreProperties>
</file>