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8904A-1BED-4FA3-86E8-2A9EFC6238D3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7E05A-D3C5-4A41-9C5E-F0EE73394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8904A-1BED-4FA3-86E8-2A9EFC6238D3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7E05A-D3C5-4A41-9C5E-F0EE73394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8904A-1BED-4FA3-86E8-2A9EFC6238D3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7E05A-D3C5-4A41-9C5E-F0EE73394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8904A-1BED-4FA3-86E8-2A9EFC6238D3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7E05A-D3C5-4A41-9C5E-F0EE73394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8904A-1BED-4FA3-86E8-2A9EFC6238D3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7E05A-D3C5-4A41-9C5E-F0EE73394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8904A-1BED-4FA3-86E8-2A9EFC6238D3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7E05A-D3C5-4A41-9C5E-F0EE73394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8904A-1BED-4FA3-86E8-2A9EFC6238D3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7E05A-D3C5-4A41-9C5E-F0EE73394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8904A-1BED-4FA3-86E8-2A9EFC6238D3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7E05A-D3C5-4A41-9C5E-F0EE73394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8904A-1BED-4FA3-86E8-2A9EFC6238D3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7E05A-D3C5-4A41-9C5E-F0EE73394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8904A-1BED-4FA3-86E8-2A9EFC6238D3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7E05A-D3C5-4A41-9C5E-F0EE73394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8904A-1BED-4FA3-86E8-2A9EFC6238D3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7E05A-D3C5-4A41-9C5E-F0EE73394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78904A-1BED-4FA3-86E8-2A9EFC6238D3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57E05A-D3C5-4A41-9C5E-F0EE73394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User\Desktop\1614634667_36-p-fon-dlya-valentinki-dlya-fotoshopa-4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616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204864"/>
            <a:ext cx="7772400" cy="1512168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Стихи о Маме</a:t>
            </a: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4365104"/>
            <a:ext cx="5616624" cy="1273696"/>
          </a:xfrm>
        </p:spPr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</a:rPr>
              <a:t>              </a:t>
            </a:r>
            <a:r>
              <a:rPr lang="ru-RU" sz="2400" i="1" dirty="0" smtClean="0">
                <a:solidFill>
                  <a:srgbClr val="FF0000"/>
                </a:solidFill>
              </a:rPr>
              <a:t>Подготовила: Юмашева З.Н.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80534" y="2348880"/>
            <a:ext cx="45677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 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028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xxlbook.ru/imgh1286121.png"/>
          <p:cNvPicPr>
            <a:picLocks noChangeAspect="1" noChangeArrowheads="1"/>
          </p:cNvPicPr>
          <p:nvPr/>
        </p:nvPicPr>
        <p:blipFill>
          <a:blip r:embed="rId2" cstate="print"/>
          <a:srcRect l="4246" t="4081" r="5980" b="5860"/>
          <a:stretch>
            <a:fillRect/>
          </a:stretch>
        </p:blipFill>
        <p:spPr bwMode="auto">
          <a:xfrm>
            <a:off x="0" y="0"/>
            <a:ext cx="905462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img1.liveinternet.ru/images/attach/c/7/98/42/98042417_large_4979214_oblojka_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mg.mamochka-talk.ru/images_mama_talk/help/00006/3yrcMhByX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433"/>
            <a:ext cx="9144000" cy="68285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img.mamochka-talk.ru/images_mama_talk/help/00006/2JL1rIBjpI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103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avatars.mds.yandex.net/get-pdb/1016956/9837be08-4da3-4551-9fbf-0406d20a6a00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1952"/>
            <a:ext cx="8100392" cy="67660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img.mamochka-talk.ru/images_mama_talk/help/00005/IBJbeAHMxB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img1.labirint.ru/books/506712/scrn_big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8807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5klass.net/datas/pedagogika/Klassnyj-chas-Mat/0015-015-Pozdravlenie-v-stikhakh-dlja-babushek-JA-zhenschin-babushek-ne-smeju-I-slovom.jpg"/>
          <p:cNvPicPr>
            <a:picLocks noChangeAspect="1" noChangeArrowheads="1"/>
          </p:cNvPicPr>
          <p:nvPr/>
        </p:nvPicPr>
        <p:blipFill>
          <a:blip r:embed="rId2" cstate="print"/>
          <a:srcRect r="11413"/>
          <a:stretch>
            <a:fillRect/>
          </a:stretch>
        </p:blipFill>
        <p:spPr bwMode="auto">
          <a:xfrm>
            <a:off x="467544" y="0"/>
            <a:ext cx="8100392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ds04.infourok.ru/uploads/ex/0c55/00151af4-28a8c010/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9896.jpg_wh8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1" descr="C:\Users\User\Desktop\0c507ead-dfd3-4fc8-8da7-592359bc43f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0"/>
            <a:ext cx="4392488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5.infourok.ru/uploads/ex/04b9/00022798-70bd26d8/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ds04.infourok.ru/uploads/ex/1136/00078b45-956773d9/img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xn-----6kcbodzgcbaonsegfhcbq9f0f7drdi.xn--p1ai/ssl/u/6a/7f26aac84a11e58536b73fa6f1d970/-/218469_4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89"/>
            <a:ext cx="9144000" cy="68408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prisnilos.su/uploads/image/stihi-o-seme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8920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avatars.mds.yandex.net/get-pdb/1531219/994656ed-c8db-4f69-bb51-2ba03f9abecd/s1200"/>
          <p:cNvPicPr>
            <a:picLocks noChangeAspect="1" noChangeArrowheads="1"/>
          </p:cNvPicPr>
          <p:nvPr/>
        </p:nvPicPr>
        <p:blipFill>
          <a:blip r:embed="rId2" cstate="print"/>
          <a:srcRect l="3538" t="4279" r="5113" b="482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img0.liveinternet.ru/images/attach/c/7/98/42/98042428_4979214_oblojka_0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img.mamochka-talk.ru/images_mama_talk/help/00005/5I2FVhw-_x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145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10</Words>
  <Application>Microsoft Office PowerPoint</Application>
  <PresentationFormat>Экран (4:3)</PresentationFormat>
  <Paragraphs>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Стихи о Маме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RePack by SPecialiST</dc:creator>
  <cp:lastModifiedBy>RePack by SPecialiST</cp:lastModifiedBy>
  <cp:revision>8</cp:revision>
  <dcterms:created xsi:type="dcterms:W3CDTF">2020-01-25T14:19:38Z</dcterms:created>
  <dcterms:modified xsi:type="dcterms:W3CDTF">2024-06-01T05:01:07Z</dcterms:modified>
</cp:coreProperties>
</file>