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fntdata" ContentType="application/x-fontdata"/>
  <Default Extension="png" ContentType="image/png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 embedTrueTypeFonts="1" saveSubsetFonts="1">
  <p:sldMasterIdLst>
    <p:sldMasterId id="2147483660" r:id="rId1"/>
  </p:sldMasterIdLst>
  <p:notesMasterIdLst>
    <p:notesMasterId r:id="rId2"/>
  </p:notesMasterIdLst>
  <p:sldIdLst>
    <p:sldId id="292" r:id="rId3"/>
    <p:sldId id="293" r:id="rId4"/>
    <p:sldId id="294" r:id="rId5"/>
    <p:sldId id="295" r:id="rId6"/>
    <p:sldId id="296" r:id="rId7"/>
    <p:sldId id="297" r:id="rId8"/>
    <p:sldId id="298" r:id="rId9"/>
    <p:sldId id="299" r:id="rId10"/>
    <p:sldId id="300" r:id="rId11"/>
    <p:sldId id="301" r:id="rId12"/>
    <p:sldId id="302" r:id="rId13"/>
    <p:sldId id="303" r:id="rId14"/>
    <p:sldId id="304" r:id="rId15"/>
    <p:sldId id="305" r:id="rId16"/>
    <p:sldId id="306" r:id="rId17"/>
    <p:sldId id="307" r:id="rId18"/>
    <p:sldId id="308" r:id="rId19"/>
    <p:sldId id="309" r:id="rId20"/>
    <p:sldId id="310" r:id="rId21"/>
    <p:sldId id="311" r:id="rId22"/>
    <p:sldId id="312" r:id="rId23"/>
    <p:sldId id="313" r:id="rId24"/>
    <p:sldId id="314" r:id="rId25"/>
    <p:sldId id="315" r:id="rId26"/>
    <p:sldId id="316" r:id="rId27"/>
    <p:sldId id="317" r:id="rId28"/>
    <p:sldId id="318" r:id="rId29"/>
    <p:sldId id="319" r:id="rId30"/>
    <p:sldId id="321" r:id="rId31"/>
    <p:sldId id="322" r:id="rId32"/>
    <p:sldId id="324" r:id="rId33"/>
    <p:sldId id="325" r:id="rId34"/>
    <p:sldId id="326" r:id="rId35"/>
  </p:sldIdLst>
  <p:sldSz cy="10287000" cx="18288000"/>
  <p:notesSz cx="6858000" cy="9144000"/>
  <p:embeddedFontLst>
    <p:embeddedFont>
      <p:font typeface="Arimo" panose="020B0604020202020204" charset="1"/>
      <p:regular r:id="rId36"/>
    </p:embeddedFont>
    <p:embeddedFont>
      <p:font typeface="Arimo Bold" panose="020B0704020202020204" charset="1"/>
      <p:regular r:id="rId37"/>
    </p:embeddedFont>
    <p:embeddedFont>
      <p:font typeface="Arimo Italics" panose="020B0604020202090204" charset="1"/>
      <p:regular r:id="rId38"/>
    </p:embeddedFont>
    <p:embeddedFont>
      <p:font typeface="Arimo Bold Italics" panose="020B0704020202090204" charset="1"/>
      <p:regular r:id="rId39"/>
    </p:embeddedFont>
    <p:embeddedFont>
      <p:font typeface="Open Sans" panose="020B0606030504020204" charset="1"/>
      <p:regular r:id="rId40"/>
    </p:embeddedFont>
    <p:embeddedFont>
      <p:font typeface="Open Sans Bold" panose="020B0806030504020204" charset="1"/>
      <p:regular r:id="rId41"/>
    </p:embeddedFont>
    <p:embeddedFont>
      <p:font typeface="Open Sans Italics" panose="020B0606030504020204" charset="1"/>
      <p:regular r:id="rId42"/>
    </p:embeddedFont>
    <p:embeddedFont>
      <p:font typeface="Open Sans Bold Italics" panose="020B0806030504020204" charset="1"/>
      <p:regular r:id="rId43"/>
    </p:embeddedFont>
    <p:embeddedFont>
      <p:font typeface="Open Sans Light" panose="020B0306030504020204" charset="1"/>
      <p:regular r:id="rId44"/>
    </p:embeddedFont>
    <p:embeddedFont>
      <p:font typeface="Open Sans Light Italics" panose="020B0306030504020204" charset="1"/>
      <p:regular r:id="rId45"/>
    </p:embeddedFont>
    <p:embeddedFont>
      <p:font typeface="Open Sans Ultra-Bold" panose="00000000000000000000" charset="1"/>
      <p:regular r:id="rId46"/>
    </p:embeddedFont>
    <p:embeddedFont>
      <p:font typeface="Open Sans Ultra-Bold Italics" panose="00000000000000000000" charset="1"/>
      <p:regular r:id="rId47"/>
    </p:embeddedFont>
  </p:embeddedFontLst>
  <p:defaultTextStyle>
    <a:defPPr>
      <a:defRPr lang="en-US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font" Target="fonts/font1.fntdata"/><Relationship Id="rId37" Type="http://schemas.openxmlformats.org/officeDocument/2006/relationships/font" Target="fonts/font2.fntdata"/><Relationship Id="rId38" Type="http://schemas.openxmlformats.org/officeDocument/2006/relationships/font" Target="fonts/font3.fntdata"/><Relationship Id="rId39" Type="http://schemas.openxmlformats.org/officeDocument/2006/relationships/font" Target="fonts/font4.fntdata"/><Relationship Id="rId40" Type="http://schemas.openxmlformats.org/officeDocument/2006/relationships/font" Target="fonts/font5.fntdata"/><Relationship Id="rId41" Type="http://schemas.openxmlformats.org/officeDocument/2006/relationships/font" Target="fonts/font6.fntdata"/><Relationship Id="rId42" Type="http://schemas.openxmlformats.org/officeDocument/2006/relationships/font" Target="fonts/font7.fntdata"/><Relationship Id="rId43" Type="http://schemas.openxmlformats.org/officeDocument/2006/relationships/font" Target="fonts/font8.fntdata"/><Relationship Id="rId44" Type="http://schemas.openxmlformats.org/officeDocument/2006/relationships/font" Target="fonts/font9.fntdata"/><Relationship Id="rId45" Type="http://schemas.openxmlformats.org/officeDocument/2006/relationships/font" Target="fonts/font10.fntdata"/><Relationship Id="rId46" Type="http://schemas.openxmlformats.org/officeDocument/2006/relationships/font" Target="fonts/font11.fntdata"/><Relationship Id="rId47" Type="http://schemas.openxmlformats.org/officeDocument/2006/relationships/font" Target="fonts/font12.fntdata"/><Relationship Id="rId48" Type="http://schemas.openxmlformats.org/officeDocument/2006/relationships/tableStyles" Target="tableStyles.xml"/><Relationship Id="rId49" Type="http://schemas.openxmlformats.org/officeDocument/2006/relationships/presProps" Target="presProps.xml"/><Relationship Id="rId50" Type="http://schemas.openxmlformats.org/officeDocument/2006/relationships/viewProps" Target="viewProps.xml"/><Relationship Id="rId51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9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59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9060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9061" name="Rectangle 4"/>
          <p:cNvSpPr>
            <a:spLocks noChangeAspect="1" noRot="1" noGrp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/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9062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9063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906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fontAlgn="base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algn="l" fontAlgn="base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algn="l" fontAlgn="base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algn="l" fontAlgn="base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algn="l" fontAlgn="base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Title Slide">
    <p:spTree>
      <p:nvGrpSpPr>
        <p:cNvPr id="8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0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49005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algn="ctr" indent="0" mar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algn="ctr" indent="0" marL="457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algn="ctr" indent="0" marL="914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algn="ctr" indent="0" marL="1371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algn="ctr" indent="0" marL="182880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algn="ctr" indent="0" marL="228600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algn="ctr" indent="0" marL="2743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algn="ctr" indent="0" marL="3200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algn="ctr" indent="0" marL="3657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04900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1D8BD707-D9CF-40AE-B4C6-C98DA3205C09}" type="datetimeFigureOut">
              <a:rPr lang="en-US" smtClean="0"/>
              <a:t>8/1/2011</a:t>
            </a:fld>
            <a:endParaRPr lang="en-US"/>
          </a:p>
        </p:txBody>
      </p:sp>
      <p:sp>
        <p:nvSpPr>
          <p:cNvPr id="104900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900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Title and Vertical Text">
    <p:spTree>
      <p:nvGrpSpPr>
        <p:cNvPr id="9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29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49030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4903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1D8BD707-D9CF-40AE-B4C6-C98DA3205C09}" type="datetimeFigureOut">
              <a:rPr lang="en-US" smtClean="0"/>
              <a:t>8/1/2011</a:t>
            </a:fld>
            <a:endParaRPr lang="en-US"/>
          </a:p>
        </p:txBody>
      </p:sp>
      <p:sp>
        <p:nvSpPr>
          <p:cNvPr id="104903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903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Vertical Title and Text">
    <p:spTree>
      <p:nvGrpSpPr>
        <p:cNvPr id="8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13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49014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490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1D8BD707-D9CF-40AE-B4C6-C98DA3205C09}" type="datetimeFigureOut">
              <a:rPr lang="en-US" smtClean="0"/>
              <a:t>8/1/2011</a:t>
            </a:fld>
            <a:endParaRPr lang="en-US"/>
          </a:p>
        </p:txBody>
      </p:sp>
      <p:sp>
        <p:nvSpPr>
          <p:cNvPr id="10490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90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9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18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49019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4902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1D8BD707-D9CF-40AE-B4C6-C98DA3205C09}" type="datetimeFigureOut">
              <a:rPr lang="en-US" smtClean="0"/>
              <a:t>8/1/2011</a:t>
            </a:fld>
            <a:endParaRPr lang="en-US"/>
          </a:p>
        </p:txBody>
      </p:sp>
      <p:sp>
        <p:nvSpPr>
          <p:cNvPr id="104902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902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Section Header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34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b="1" cap="all"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49035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indent="0" mar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4903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1D8BD707-D9CF-40AE-B4C6-C98DA3205C09}" type="datetimeFigureOut">
              <a:rPr lang="en-US" smtClean="0"/>
              <a:t>8/1/2011</a:t>
            </a:fld>
            <a:endParaRPr lang="en-US"/>
          </a:p>
        </p:txBody>
      </p:sp>
      <p:sp>
        <p:nvSpPr>
          <p:cNvPr id="104903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903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Two Content">
    <p:spTree>
      <p:nvGrpSpPr>
        <p:cNvPr id="9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39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49040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49041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4904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1D8BD707-D9CF-40AE-B4C6-C98DA3205C09}" type="datetimeFigureOut">
              <a:rPr lang="en-US" smtClean="0"/>
              <a:t>8/1/2011</a:t>
            </a:fld>
            <a:endParaRPr lang="en-US"/>
          </a:p>
        </p:txBody>
      </p:sp>
      <p:sp>
        <p:nvSpPr>
          <p:cNvPr id="104904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904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Comparison">
    <p:spTree>
      <p:nvGrpSpPr>
        <p:cNvPr id="9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45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49046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49047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49048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49049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49050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1D8BD707-D9CF-40AE-B4C6-C98DA3205C09}" type="datetimeFigureOut">
              <a:rPr lang="en-US" smtClean="0"/>
              <a:t>8/1/2011</a:t>
            </a:fld>
            <a:endParaRPr lang="en-US"/>
          </a:p>
        </p:txBody>
      </p:sp>
      <p:sp>
        <p:nvSpPr>
          <p:cNvPr id="1049051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905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Title Only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09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49010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1D8BD707-D9CF-40AE-B4C6-C98DA3205C09}" type="datetimeFigureOut">
              <a:rPr lang="en-US" smtClean="0"/>
              <a:t>8/1/2011</a:t>
            </a:fld>
            <a:endParaRPr lang="en-US"/>
          </a:p>
        </p:txBody>
      </p:sp>
      <p:sp>
        <p:nvSpPr>
          <p:cNvPr id="1049011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9012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Blank">
    <p:spTree>
      <p:nvGrpSpPr>
        <p:cNvPr id="2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1D8BD707-D9CF-40AE-B4C6-C98DA3205C09}" type="datetimeFigureOut">
              <a:rPr lang="en-US" smtClean="0"/>
              <a:t>8/1/2011</a:t>
            </a:fld>
            <a:endParaRPr lang="en-US"/>
          </a:p>
        </p:txBody>
      </p:sp>
      <p:sp>
        <p:nvSpPr>
          <p:cNvPr id="1048582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583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Content with Caption">
    <p:spTree>
      <p:nvGrpSpPr>
        <p:cNvPr id="9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53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b="1" sz="2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49054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49055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indent="0" marL="0">
              <a:buNone/>
              <a:defRPr sz="14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4905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1D8BD707-D9CF-40AE-B4C6-C98DA3205C09}" type="datetimeFigureOut">
              <a:rPr lang="en-US" smtClean="0"/>
              <a:t>8/1/2011</a:t>
            </a:fld>
            <a:endParaRPr lang="en-US"/>
          </a:p>
        </p:txBody>
      </p:sp>
      <p:sp>
        <p:nvSpPr>
          <p:cNvPr id="104905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905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Picture with Caption">
    <p:spTree>
      <p:nvGrpSpPr>
        <p:cNvPr id="9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23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b="1" sz="2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49024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lang="en-US"/>
          </a:p>
        </p:txBody>
      </p:sp>
      <p:sp>
        <p:nvSpPr>
          <p:cNvPr id="1049025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indent="0" marL="0">
              <a:buNone/>
              <a:defRPr sz="14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4902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1D8BD707-D9CF-40AE-B4C6-C98DA3205C09}" type="datetimeFigureOut">
              <a:rPr lang="en-US" smtClean="0"/>
              <a:t>8/1/2011</a:t>
            </a:fld>
            <a:endParaRPr lang="en-US"/>
          </a:p>
        </p:txBody>
      </p:sp>
      <p:sp>
        <p:nvSpPr>
          <p:cNvPr id="104902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902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/>
        </p:spPr>
        <p:txBody>
          <a:bodyPr anchor="ctr" bIns="45720" lIns="91440" rIns="91440" rtlCol="0" tIns="45720" vert="horz">
            <a:normAutofit/>
          </a:bodyPr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/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8/1/2011</a:t>
            </a:fld>
            <a:endParaRPr lang="en-US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/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/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eaLnBrk="1" hangingPunct="1" latinLnBrk="0" rtl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342900" latinLnBrk="0" marL="342900" rtl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85750" latinLnBrk="0" marL="742950" rtl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Relationship Id="rId10" Type="http://schemas.openxmlformats.org/officeDocument/2006/relationships/image" Target="../media/image10.png"/><Relationship Id="rId11" Type="http://schemas.openxmlformats.org/officeDocument/2006/relationships/image" Target="../media/image11.png"/><Relationship Id="rId12" Type="http://schemas.openxmlformats.org/officeDocument/2006/relationships/image" Target="../media/image12.png"/><Relationship Id="rId13" Type="http://schemas.openxmlformats.org/officeDocument/2006/relationships/image" Target="../media/image13.png"/><Relationship Id="rId14" Type="http://schemas.openxmlformats.org/officeDocument/2006/relationships/image" Target="../media/image14.png"/><Relationship Id="rId15" Type="http://schemas.openxmlformats.org/officeDocument/2006/relationships/image" Target="../media/image15.png"/><Relationship Id="rId16" Type="http://schemas.openxmlformats.org/officeDocument/2006/relationships/image" Target="../media/image16.png"/><Relationship Id="rId17" Type="http://schemas.openxmlformats.org/officeDocument/2006/relationships/slideLayout" Target="../slideLayouts/slideLayout7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Relationship Id="rId10" Type="http://schemas.openxmlformats.org/officeDocument/2006/relationships/image" Target="../media/image10.png"/><Relationship Id="rId11" Type="http://schemas.openxmlformats.org/officeDocument/2006/relationships/image" Target="../media/image11.png"/><Relationship Id="rId12" Type="http://schemas.openxmlformats.org/officeDocument/2006/relationships/image" Target="../media/image12.png"/><Relationship Id="rId13" Type="http://schemas.openxmlformats.org/officeDocument/2006/relationships/image" Target="../media/image13.png"/><Relationship Id="rId14" Type="http://schemas.openxmlformats.org/officeDocument/2006/relationships/image" Target="../media/image14.png"/><Relationship Id="rId15" Type="http://schemas.openxmlformats.org/officeDocument/2006/relationships/image" Target="../media/image15.png"/><Relationship Id="rId16" Type="http://schemas.openxmlformats.org/officeDocument/2006/relationships/image" Target="../media/image16.png"/><Relationship Id="rId17" Type="http://schemas.openxmlformats.org/officeDocument/2006/relationships/image" Target="../media/image19.jpeg"/><Relationship Id="rId18" Type="http://schemas.openxmlformats.org/officeDocument/2006/relationships/slideLayout" Target="../slideLayouts/slideLayout7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7.png"/><Relationship Id="rId3" Type="http://schemas.openxmlformats.org/officeDocument/2006/relationships/image" Target="../media/image4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22.jpeg"/><Relationship Id="rId7" Type="http://schemas.openxmlformats.org/officeDocument/2006/relationships/slideLayout" Target="../slideLayouts/slideLayout7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7.png"/><Relationship Id="rId3" Type="http://schemas.openxmlformats.org/officeDocument/2006/relationships/image" Target="../media/image4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23.jpeg"/><Relationship Id="rId7" Type="http://schemas.openxmlformats.org/officeDocument/2006/relationships/image" Target="../media/image24.png"/><Relationship Id="rId8" Type="http://schemas.openxmlformats.org/officeDocument/2006/relationships/slideLayout" Target="../slideLayouts/slideLayout7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Relationship Id="rId10" Type="http://schemas.openxmlformats.org/officeDocument/2006/relationships/image" Target="../media/image10.png"/><Relationship Id="rId11" Type="http://schemas.openxmlformats.org/officeDocument/2006/relationships/image" Target="../media/image11.png"/><Relationship Id="rId12" Type="http://schemas.openxmlformats.org/officeDocument/2006/relationships/image" Target="../media/image12.png"/><Relationship Id="rId13" Type="http://schemas.openxmlformats.org/officeDocument/2006/relationships/image" Target="../media/image13.png"/><Relationship Id="rId14" Type="http://schemas.openxmlformats.org/officeDocument/2006/relationships/image" Target="../media/image14.png"/><Relationship Id="rId15" Type="http://schemas.openxmlformats.org/officeDocument/2006/relationships/image" Target="../media/image15.png"/><Relationship Id="rId16" Type="http://schemas.openxmlformats.org/officeDocument/2006/relationships/image" Target="../media/image16.png"/><Relationship Id="rId17" Type="http://schemas.openxmlformats.org/officeDocument/2006/relationships/image" Target="../media/image25.jpeg"/><Relationship Id="rId18" Type="http://schemas.openxmlformats.org/officeDocument/2006/relationships/slideLayout" Target="../slideLayouts/slideLayout7.xml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7.png"/><Relationship Id="rId3" Type="http://schemas.openxmlformats.org/officeDocument/2006/relationships/image" Target="../media/image4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26.png"/><Relationship Id="rId7" Type="http://schemas.openxmlformats.org/officeDocument/2006/relationships/image" Target="../media/image24.png"/><Relationship Id="rId8" Type="http://schemas.openxmlformats.org/officeDocument/2006/relationships/slideLayout" Target="../slideLayouts/slideLayout7.xml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7.png"/><Relationship Id="rId3" Type="http://schemas.openxmlformats.org/officeDocument/2006/relationships/image" Target="../media/image4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27.jpeg"/><Relationship Id="rId7" Type="http://schemas.openxmlformats.org/officeDocument/2006/relationships/image" Target="../media/image28.jpeg"/><Relationship Id="rId8" Type="http://schemas.openxmlformats.org/officeDocument/2006/relationships/slideLayout" Target="../slideLayouts/slideLayout7.xml"/></Relationships>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Relationship Id="rId10" Type="http://schemas.openxmlformats.org/officeDocument/2006/relationships/image" Target="../media/image10.png"/><Relationship Id="rId11" Type="http://schemas.openxmlformats.org/officeDocument/2006/relationships/image" Target="../media/image11.png"/><Relationship Id="rId12" Type="http://schemas.openxmlformats.org/officeDocument/2006/relationships/image" Target="../media/image12.png"/><Relationship Id="rId13" Type="http://schemas.openxmlformats.org/officeDocument/2006/relationships/image" Target="../media/image13.png"/><Relationship Id="rId14" Type="http://schemas.openxmlformats.org/officeDocument/2006/relationships/image" Target="../media/image14.png"/><Relationship Id="rId15" Type="http://schemas.openxmlformats.org/officeDocument/2006/relationships/image" Target="../media/image15.png"/><Relationship Id="rId16" Type="http://schemas.openxmlformats.org/officeDocument/2006/relationships/image" Target="../media/image16.png"/><Relationship Id="rId17" Type="http://schemas.openxmlformats.org/officeDocument/2006/relationships/image" Target="../media/image29.jpeg"/><Relationship Id="rId18" Type="http://schemas.openxmlformats.org/officeDocument/2006/relationships/slideLayout" Target="../slideLayouts/slideLayout7.xml"/></Relationships>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30.png"/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Relationship Id="rId6" Type="http://schemas.openxmlformats.org/officeDocument/2006/relationships/slideLayout" Target="../slideLayouts/slideLayout7.xml"/></Relationships>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Relationship Id="rId10" Type="http://schemas.openxmlformats.org/officeDocument/2006/relationships/image" Target="../media/image10.png"/><Relationship Id="rId11" Type="http://schemas.openxmlformats.org/officeDocument/2006/relationships/image" Target="../media/image11.png"/><Relationship Id="rId12" Type="http://schemas.openxmlformats.org/officeDocument/2006/relationships/image" Target="../media/image12.png"/><Relationship Id="rId13" Type="http://schemas.openxmlformats.org/officeDocument/2006/relationships/image" Target="../media/image13.png"/><Relationship Id="rId14" Type="http://schemas.openxmlformats.org/officeDocument/2006/relationships/image" Target="../media/image14.png"/><Relationship Id="rId15" Type="http://schemas.openxmlformats.org/officeDocument/2006/relationships/image" Target="../media/image15.png"/><Relationship Id="rId16" Type="http://schemas.openxmlformats.org/officeDocument/2006/relationships/image" Target="../media/image16.png"/><Relationship Id="rId17" Type="http://schemas.openxmlformats.org/officeDocument/2006/relationships/image" Target="../media/image34.jpeg"/><Relationship Id="rId18" Type="http://schemas.openxmlformats.org/officeDocument/2006/relationships/image" Target="../media/image35.jpeg"/><Relationship Id="rId19" Type="http://schemas.openxmlformats.org/officeDocument/2006/relationships/image" Target="../media/image36.png"/><Relationship Id="rId20" Type="http://schemas.openxmlformats.org/officeDocument/2006/relationships/slideLayout" Target="../slideLayouts/slideLayout7.xml"/></Relationships>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Relationship Id="rId10" Type="http://schemas.openxmlformats.org/officeDocument/2006/relationships/image" Target="../media/image10.png"/><Relationship Id="rId11" Type="http://schemas.openxmlformats.org/officeDocument/2006/relationships/image" Target="../media/image11.png"/><Relationship Id="rId12" Type="http://schemas.openxmlformats.org/officeDocument/2006/relationships/image" Target="../media/image12.png"/><Relationship Id="rId13" Type="http://schemas.openxmlformats.org/officeDocument/2006/relationships/image" Target="../media/image13.png"/><Relationship Id="rId14" Type="http://schemas.openxmlformats.org/officeDocument/2006/relationships/image" Target="../media/image14.png"/><Relationship Id="rId15" Type="http://schemas.openxmlformats.org/officeDocument/2006/relationships/image" Target="../media/image15.png"/><Relationship Id="rId16" Type="http://schemas.openxmlformats.org/officeDocument/2006/relationships/image" Target="../media/image16.png"/><Relationship Id="rId17" Type="http://schemas.openxmlformats.org/officeDocument/2006/relationships/image" Target="../media/image37.jpeg"/><Relationship Id="rId18" Type="http://schemas.openxmlformats.org/officeDocument/2006/relationships/slideLayout" Target="../slideLayouts/slideLayout7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Relationship Id="rId10" Type="http://schemas.openxmlformats.org/officeDocument/2006/relationships/image" Target="../media/image10.png"/><Relationship Id="rId11" Type="http://schemas.openxmlformats.org/officeDocument/2006/relationships/image" Target="../media/image11.png"/><Relationship Id="rId12" Type="http://schemas.openxmlformats.org/officeDocument/2006/relationships/image" Target="../media/image12.png"/><Relationship Id="rId13" Type="http://schemas.openxmlformats.org/officeDocument/2006/relationships/image" Target="../media/image13.png"/><Relationship Id="rId14" Type="http://schemas.openxmlformats.org/officeDocument/2006/relationships/image" Target="../media/image14.png"/><Relationship Id="rId15" Type="http://schemas.openxmlformats.org/officeDocument/2006/relationships/image" Target="../media/image15.png"/><Relationship Id="rId16" Type="http://schemas.openxmlformats.org/officeDocument/2006/relationships/image" Target="../media/image16.png"/><Relationship Id="rId17" Type="http://schemas.openxmlformats.org/officeDocument/2006/relationships/slideLayout" Target="../slideLayouts/slideLayout7.xml"/></Relationships>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30.png"/><Relationship Id="rId3" Type="http://schemas.openxmlformats.org/officeDocument/2006/relationships/image" Target="../media/image31.png"/><Relationship Id="rId4" Type="http://schemas.openxmlformats.org/officeDocument/2006/relationships/image" Target="../media/image38.jpeg"/><Relationship Id="rId5" Type="http://schemas.openxmlformats.org/officeDocument/2006/relationships/slideLayout" Target="../slideLayouts/slideLayout7.xml"/></Relationships>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30.png"/><Relationship Id="rId3" Type="http://schemas.openxmlformats.org/officeDocument/2006/relationships/image" Target="../media/image31.png"/><Relationship Id="rId4" Type="http://schemas.openxmlformats.org/officeDocument/2006/relationships/image" Target="../media/image39.jpeg"/><Relationship Id="rId5" Type="http://schemas.openxmlformats.org/officeDocument/2006/relationships/slideLayout" Target="../slideLayouts/slideLayout7.xml"/></Relationships>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30.png"/><Relationship Id="rId3" Type="http://schemas.openxmlformats.org/officeDocument/2006/relationships/image" Target="../media/image31.png"/><Relationship Id="rId4" Type="http://schemas.openxmlformats.org/officeDocument/2006/relationships/image" Target="../media/image40.jpeg"/><Relationship Id="rId5" Type="http://schemas.openxmlformats.org/officeDocument/2006/relationships/slideLayout" Target="../slideLayouts/slideLayout7.xml"/></Relationships>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30.png"/><Relationship Id="rId3" Type="http://schemas.openxmlformats.org/officeDocument/2006/relationships/image" Target="../media/image31.png"/><Relationship Id="rId4" Type="http://schemas.openxmlformats.org/officeDocument/2006/relationships/image" Target="../media/image41.jpeg"/><Relationship Id="rId5" Type="http://schemas.openxmlformats.org/officeDocument/2006/relationships/image" Target="../media/image42.png"/><Relationship Id="rId6" Type="http://schemas.openxmlformats.org/officeDocument/2006/relationships/image" Target="../media/image43.png"/><Relationship Id="rId7" Type="http://schemas.openxmlformats.org/officeDocument/2006/relationships/slideLayout" Target="../slideLayouts/slideLayout7.xml"/></Relationships>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30.png"/><Relationship Id="rId3" Type="http://schemas.openxmlformats.org/officeDocument/2006/relationships/image" Target="../media/image31.png"/><Relationship Id="rId4" Type="http://schemas.openxmlformats.org/officeDocument/2006/relationships/image" Target="../media/image44.jpeg"/><Relationship Id="rId5" Type="http://schemas.openxmlformats.org/officeDocument/2006/relationships/slideLayout" Target="../slideLayouts/slideLayout7.xml"/></Relationships>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30.png"/><Relationship Id="rId3" Type="http://schemas.openxmlformats.org/officeDocument/2006/relationships/image" Target="../media/image31.png"/><Relationship Id="rId4" Type="http://schemas.openxmlformats.org/officeDocument/2006/relationships/image" Target="../media/image45.jpeg"/><Relationship Id="rId5" Type="http://schemas.openxmlformats.org/officeDocument/2006/relationships/slideLayout" Target="../slideLayouts/slideLayout7.xml"/></Relationships>
</file>

<file path=ppt/slides/_rels/slide26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10.png"/><Relationship Id="rId3" Type="http://schemas.openxmlformats.org/officeDocument/2006/relationships/image" Target="../media/image46.png"/><Relationship Id="rId4" Type="http://schemas.openxmlformats.org/officeDocument/2006/relationships/image" Target="../media/image47.jpeg"/><Relationship Id="rId5" Type="http://schemas.openxmlformats.org/officeDocument/2006/relationships/image" Target="../media/image9.png"/><Relationship Id="rId6" Type="http://schemas.openxmlformats.org/officeDocument/2006/relationships/slideLayout" Target="../slideLayouts/slideLayout7.xml"/></Relationships>
</file>

<file path=ppt/slides/_rels/slide27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30.png"/><Relationship Id="rId3" Type="http://schemas.openxmlformats.org/officeDocument/2006/relationships/image" Target="../media/image31.png"/><Relationship Id="rId4" Type="http://schemas.openxmlformats.org/officeDocument/2006/relationships/image" Target="../media/image48.jpeg"/><Relationship Id="rId5" Type="http://schemas.openxmlformats.org/officeDocument/2006/relationships/slideLayout" Target="../slideLayouts/slideLayout7.xml"/></Relationships>
</file>

<file path=ppt/slides/_rels/slide28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30.png"/><Relationship Id="rId3" Type="http://schemas.openxmlformats.org/officeDocument/2006/relationships/image" Target="../media/image31.png"/><Relationship Id="rId4" Type="http://schemas.openxmlformats.org/officeDocument/2006/relationships/image" Target="../media/image49.jpeg"/><Relationship Id="rId5" Type="http://schemas.openxmlformats.org/officeDocument/2006/relationships/image" Target="../media/image14.png"/><Relationship Id="rId6" Type="http://schemas.openxmlformats.org/officeDocument/2006/relationships/slideLayout" Target="../slideLayouts/slideLayout7.xml"/></Relationships>
</file>

<file path=ppt/slides/_rels/slide29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50.jpeg"/><Relationship Id="rId3" Type="http://schemas.openxmlformats.org/officeDocument/2006/relationships/image" Target="../media/image51.png"/><Relationship Id="rId4" Type="http://schemas.openxmlformats.org/officeDocument/2006/relationships/image" Target="../media/image52.jpeg"/><Relationship Id="rId5" Type="http://schemas.openxmlformats.org/officeDocument/2006/relationships/image" Target="../media/image30.png"/><Relationship Id="rId6" Type="http://schemas.openxmlformats.org/officeDocument/2006/relationships/image" Target="../media/image14.png"/><Relationship Id="rId7" Type="http://schemas.openxmlformats.org/officeDocument/2006/relationships/slideLayout" Target="../slideLayouts/slideLayout7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Relationship Id="rId10" Type="http://schemas.openxmlformats.org/officeDocument/2006/relationships/image" Target="../media/image10.png"/><Relationship Id="rId11" Type="http://schemas.openxmlformats.org/officeDocument/2006/relationships/image" Target="../media/image11.png"/><Relationship Id="rId12" Type="http://schemas.openxmlformats.org/officeDocument/2006/relationships/image" Target="../media/image12.png"/><Relationship Id="rId13" Type="http://schemas.openxmlformats.org/officeDocument/2006/relationships/image" Target="../media/image13.png"/><Relationship Id="rId14" Type="http://schemas.openxmlformats.org/officeDocument/2006/relationships/image" Target="../media/image14.png"/><Relationship Id="rId15" Type="http://schemas.openxmlformats.org/officeDocument/2006/relationships/image" Target="../media/image15.png"/><Relationship Id="rId16" Type="http://schemas.openxmlformats.org/officeDocument/2006/relationships/image" Target="../media/image16.png"/><Relationship Id="rId17" Type="http://schemas.openxmlformats.org/officeDocument/2006/relationships/slideLayout" Target="../slideLayouts/slideLayout7.xml"/></Relationships>
</file>

<file path=ppt/slides/_rels/slide30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30.png"/><Relationship Id="rId3" Type="http://schemas.openxmlformats.org/officeDocument/2006/relationships/image" Target="../media/image14.png"/><Relationship Id="rId4" Type="http://schemas.openxmlformats.org/officeDocument/2006/relationships/image" Target="../media/image53.jpeg"/><Relationship Id="rId5" Type="http://schemas.openxmlformats.org/officeDocument/2006/relationships/slideLayout" Target="../slideLayouts/slideLayout7.xml"/></Relationships>
</file>

<file path=ppt/slides/_rels/slide3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30.png"/><Relationship Id="rId3" Type="http://schemas.openxmlformats.org/officeDocument/2006/relationships/image" Target="../media/image14.png"/><Relationship Id="rId4" Type="http://schemas.openxmlformats.org/officeDocument/2006/relationships/slideLayout" Target="../slideLayouts/slideLayout7.xml"/></Relationships>
</file>

<file path=ppt/slides/_rels/slide32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30.png"/><Relationship Id="rId3" Type="http://schemas.openxmlformats.org/officeDocument/2006/relationships/image" Target="../media/image14.png"/><Relationship Id="rId4" Type="http://schemas.openxmlformats.org/officeDocument/2006/relationships/image" Target="../media/image54.jpeg"/><Relationship Id="rId5" Type="http://schemas.openxmlformats.org/officeDocument/2006/relationships/slideLayout" Target="../slideLayouts/slideLayout7.xml"/></Relationships>
</file>

<file path=ppt/slides/_rels/slide33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55.jpeg"/><Relationship Id="rId3" Type="http://schemas.openxmlformats.org/officeDocument/2006/relationships/image" Target="../media/image3.png"/><Relationship Id="rId4" Type="http://schemas.openxmlformats.org/officeDocument/2006/relationships/image" Target="../media/image11.png"/><Relationship Id="rId5" Type="http://schemas.openxmlformats.org/officeDocument/2006/relationships/image" Target="../media/image15.png"/><Relationship Id="rId6" Type="http://schemas.openxmlformats.org/officeDocument/2006/relationships/image" Target="../media/image56.jpeg"/><Relationship Id="rId7" Type="http://schemas.openxmlformats.org/officeDocument/2006/relationships/slideLayout" Target="../slideLayouts/slideLayout7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Relationship Id="rId10" Type="http://schemas.openxmlformats.org/officeDocument/2006/relationships/image" Target="../media/image10.png"/><Relationship Id="rId11" Type="http://schemas.openxmlformats.org/officeDocument/2006/relationships/image" Target="../media/image11.png"/><Relationship Id="rId12" Type="http://schemas.openxmlformats.org/officeDocument/2006/relationships/image" Target="../media/image12.png"/><Relationship Id="rId13" Type="http://schemas.openxmlformats.org/officeDocument/2006/relationships/image" Target="../media/image13.png"/><Relationship Id="rId14" Type="http://schemas.openxmlformats.org/officeDocument/2006/relationships/image" Target="../media/image14.png"/><Relationship Id="rId15" Type="http://schemas.openxmlformats.org/officeDocument/2006/relationships/image" Target="../media/image15.png"/><Relationship Id="rId16" Type="http://schemas.openxmlformats.org/officeDocument/2006/relationships/image" Target="../media/image16.png"/><Relationship Id="rId17" Type="http://schemas.openxmlformats.org/officeDocument/2006/relationships/image" Target="../media/image17.png"/><Relationship Id="rId18" Type="http://schemas.openxmlformats.org/officeDocument/2006/relationships/slideLayout" Target="../slideLayouts/slideLayout7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Relationship Id="rId10" Type="http://schemas.openxmlformats.org/officeDocument/2006/relationships/image" Target="../media/image10.png"/><Relationship Id="rId11" Type="http://schemas.openxmlformats.org/officeDocument/2006/relationships/image" Target="../media/image11.png"/><Relationship Id="rId12" Type="http://schemas.openxmlformats.org/officeDocument/2006/relationships/image" Target="../media/image12.png"/><Relationship Id="rId13" Type="http://schemas.openxmlformats.org/officeDocument/2006/relationships/image" Target="../media/image13.png"/><Relationship Id="rId14" Type="http://schemas.openxmlformats.org/officeDocument/2006/relationships/image" Target="../media/image14.png"/><Relationship Id="rId15" Type="http://schemas.openxmlformats.org/officeDocument/2006/relationships/image" Target="../media/image15.png"/><Relationship Id="rId16" Type="http://schemas.openxmlformats.org/officeDocument/2006/relationships/image" Target="../media/image16.png"/><Relationship Id="rId17" Type="http://schemas.openxmlformats.org/officeDocument/2006/relationships/image" Target="../media/image18.jpeg"/><Relationship Id="rId18" Type="http://schemas.openxmlformats.org/officeDocument/2006/relationships/slideLayout" Target="../slideLayouts/slideLayout7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Relationship Id="rId10" Type="http://schemas.openxmlformats.org/officeDocument/2006/relationships/image" Target="../media/image10.png"/><Relationship Id="rId11" Type="http://schemas.openxmlformats.org/officeDocument/2006/relationships/image" Target="../media/image11.png"/><Relationship Id="rId12" Type="http://schemas.openxmlformats.org/officeDocument/2006/relationships/image" Target="../media/image12.png"/><Relationship Id="rId13" Type="http://schemas.openxmlformats.org/officeDocument/2006/relationships/image" Target="../media/image13.png"/><Relationship Id="rId14" Type="http://schemas.openxmlformats.org/officeDocument/2006/relationships/image" Target="../media/image14.png"/><Relationship Id="rId15" Type="http://schemas.openxmlformats.org/officeDocument/2006/relationships/image" Target="../media/image15.png"/><Relationship Id="rId16" Type="http://schemas.openxmlformats.org/officeDocument/2006/relationships/image" Target="../media/image16.png"/><Relationship Id="rId17" Type="http://schemas.openxmlformats.org/officeDocument/2006/relationships/slideLayout" Target="../slideLayouts/slideLayout7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Relationship Id="rId10" Type="http://schemas.openxmlformats.org/officeDocument/2006/relationships/image" Target="../media/image10.png"/><Relationship Id="rId11" Type="http://schemas.openxmlformats.org/officeDocument/2006/relationships/image" Target="../media/image11.png"/><Relationship Id="rId12" Type="http://schemas.openxmlformats.org/officeDocument/2006/relationships/image" Target="../media/image12.png"/><Relationship Id="rId13" Type="http://schemas.openxmlformats.org/officeDocument/2006/relationships/image" Target="../media/image13.png"/><Relationship Id="rId14" Type="http://schemas.openxmlformats.org/officeDocument/2006/relationships/image" Target="../media/image14.png"/><Relationship Id="rId15" Type="http://schemas.openxmlformats.org/officeDocument/2006/relationships/image" Target="../media/image15.png"/><Relationship Id="rId16" Type="http://schemas.openxmlformats.org/officeDocument/2006/relationships/image" Target="../media/image16.png"/><Relationship Id="rId17" Type="http://schemas.openxmlformats.org/officeDocument/2006/relationships/slideLayout" Target="../slideLayouts/slideLayout7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Relationship Id="rId10" Type="http://schemas.openxmlformats.org/officeDocument/2006/relationships/image" Target="../media/image10.png"/><Relationship Id="rId11" Type="http://schemas.openxmlformats.org/officeDocument/2006/relationships/image" Target="../media/image11.png"/><Relationship Id="rId12" Type="http://schemas.openxmlformats.org/officeDocument/2006/relationships/image" Target="../media/image12.png"/><Relationship Id="rId13" Type="http://schemas.openxmlformats.org/officeDocument/2006/relationships/image" Target="../media/image13.png"/><Relationship Id="rId14" Type="http://schemas.openxmlformats.org/officeDocument/2006/relationships/image" Target="../media/image14.png"/><Relationship Id="rId15" Type="http://schemas.openxmlformats.org/officeDocument/2006/relationships/image" Target="../media/image15.png"/><Relationship Id="rId16" Type="http://schemas.openxmlformats.org/officeDocument/2006/relationships/image" Target="../media/image16.png"/><Relationship Id="rId17" Type="http://schemas.openxmlformats.org/officeDocument/2006/relationships/slideLayout" Target="../slideLayouts/slideLayout7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Relationship Id="rId10" Type="http://schemas.openxmlformats.org/officeDocument/2006/relationships/image" Target="../media/image10.png"/><Relationship Id="rId11" Type="http://schemas.openxmlformats.org/officeDocument/2006/relationships/image" Target="../media/image11.png"/><Relationship Id="rId12" Type="http://schemas.openxmlformats.org/officeDocument/2006/relationships/image" Target="../media/image12.png"/><Relationship Id="rId13" Type="http://schemas.openxmlformats.org/officeDocument/2006/relationships/image" Target="../media/image13.png"/><Relationship Id="rId14" Type="http://schemas.openxmlformats.org/officeDocument/2006/relationships/image" Target="../media/image14.png"/><Relationship Id="rId15" Type="http://schemas.openxmlformats.org/officeDocument/2006/relationships/image" Target="../media/image15.png"/><Relationship Id="rId16" Type="http://schemas.openxmlformats.org/officeDocument/2006/relationships/image" Target="../media/image16.png"/><Relationship Id="rId17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6" name="Freeform 2"/>
          <p:cNvSpPr/>
          <p:nvPr/>
        </p:nvSpPr>
        <p:spPr>
          <a:xfrm rot="-5400000" flipH="0" flipV="0">
            <a:off x="4000500" y="-4000500"/>
            <a:ext cx="10287000" cy="18288000"/>
          </a:xfrm>
          <a:custGeom>
            <a:avLst/>
            <a:ah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xmlns:r="http://schemas.openxmlformats.org/officeDocument/2006/relationships" r:embed="rId1"/>
            <a:stretch>
              <a:fillRect l="-329908" t="0" r="-170419" b="-35073"/>
            </a:stretch>
          </a:blipFill>
        </p:spPr>
      </p:sp>
      <p:sp>
        <p:nvSpPr>
          <p:cNvPr id="1048657" name="Freeform 3"/>
          <p:cNvSpPr/>
          <p:nvPr/>
        </p:nvSpPr>
        <p:spPr>
          <a:xfrm rot="0" flipH="0" flipV="0">
            <a:off x="-1028700" y="-1028700"/>
            <a:ext cx="4114800" cy="4114800"/>
          </a:xfrm>
          <a:custGeom>
            <a:avLst/>
            <a:ah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2"/>
            <a:stretch>
              <a:fillRect l="0" t="0" r="0" b="0"/>
            </a:stretch>
          </a:blipFill>
        </p:spPr>
      </p:sp>
      <p:sp>
        <p:nvSpPr>
          <p:cNvPr id="1048658" name="Freeform 4"/>
          <p:cNvSpPr/>
          <p:nvPr/>
        </p:nvSpPr>
        <p:spPr>
          <a:xfrm rot="0" flipH="0" flipV="0">
            <a:off x="-663485" y="8173622"/>
            <a:ext cx="3749585" cy="3217826"/>
          </a:xfrm>
          <a:custGeom>
            <a:avLst/>
            <a:ahLst/>
            <a:rect l="l" t="t" r="r" b="b"/>
            <a:pathLst>
              <a:path w="3749585" h="3217826">
                <a:moveTo>
                  <a:pt x="0" y="0"/>
                </a:moveTo>
                <a:lnTo>
                  <a:pt x="3749585" y="0"/>
                </a:lnTo>
                <a:lnTo>
                  <a:pt x="3749585" y="3217825"/>
                </a:lnTo>
                <a:lnTo>
                  <a:pt x="0" y="3217825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3"/>
            <a:stretch>
              <a:fillRect l="0" t="0" r="0" b="0"/>
            </a:stretch>
          </a:blipFill>
        </p:spPr>
      </p:sp>
      <p:sp>
        <p:nvSpPr>
          <p:cNvPr id="1048659" name="Freeform 5"/>
          <p:cNvSpPr/>
          <p:nvPr/>
        </p:nvSpPr>
        <p:spPr>
          <a:xfrm rot="5400000" flipH="0" flipV="0">
            <a:off x="16739908" y="4881280"/>
            <a:ext cx="3096184" cy="2837231"/>
          </a:xfrm>
          <a:custGeom>
            <a:avLst/>
            <a:ahLst/>
            <a:rect l="l" t="t" r="r" b="b"/>
            <a:pathLst>
              <a:path w="3096184" h="2837231">
                <a:moveTo>
                  <a:pt x="0" y="0"/>
                </a:moveTo>
                <a:lnTo>
                  <a:pt x="3096184" y="0"/>
                </a:lnTo>
                <a:lnTo>
                  <a:pt x="3096184" y="2837231"/>
                </a:lnTo>
                <a:lnTo>
                  <a:pt x="0" y="283723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4"/>
            <a:stretch>
              <a:fillRect l="0" t="0" r="0" b="0"/>
            </a:stretch>
          </a:blipFill>
        </p:spPr>
      </p:sp>
      <p:sp>
        <p:nvSpPr>
          <p:cNvPr id="1048660" name="Freeform 6"/>
          <p:cNvSpPr/>
          <p:nvPr/>
        </p:nvSpPr>
        <p:spPr>
          <a:xfrm rot="0" flipH="0" flipV="0">
            <a:off x="3723646" y="9085772"/>
            <a:ext cx="3008221" cy="1706482"/>
          </a:xfrm>
          <a:custGeom>
            <a:avLst/>
            <a:ahLst/>
            <a:rect l="l" t="t" r="r" b="b"/>
            <a:pathLst>
              <a:path w="3008221" h="1706482">
                <a:moveTo>
                  <a:pt x="0" y="0"/>
                </a:moveTo>
                <a:lnTo>
                  <a:pt x="3008221" y="0"/>
                </a:lnTo>
                <a:lnTo>
                  <a:pt x="3008221" y="1706481"/>
                </a:lnTo>
                <a:lnTo>
                  <a:pt x="0" y="170648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5"/>
            <a:stretch>
              <a:fillRect l="0" t="0" r="0" b="0"/>
            </a:stretch>
          </a:blipFill>
        </p:spPr>
      </p:sp>
      <p:sp>
        <p:nvSpPr>
          <p:cNvPr id="1048661" name="Freeform 7"/>
          <p:cNvSpPr/>
          <p:nvPr/>
        </p:nvSpPr>
        <p:spPr>
          <a:xfrm rot="0" flipH="0" flipV="0">
            <a:off x="3533399" y="-1303822"/>
            <a:ext cx="2862682" cy="2607643"/>
          </a:xfrm>
          <a:custGeom>
            <a:avLst/>
            <a:ahLst/>
            <a:rect l="l" t="t" r="r" b="b"/>
            <a:pathLst>
              <a:path w="2862682" h="2607643">
                <a:moveTo>
                  <a:pt x="0" y="0"/>
                </a:moveTo>
                <a:lnTo>
                  <a:pt x="2862682" y="0"/>
                </a:lnTo>
                <a:lnTo>
                  <a:pt x="2862682" y="2607644"/>
                </a:lnTo>
                <a:lnTo>
                  <a:pt x="0" y="260764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6"/>
            <a:stretch>
              <a:fillRect l="0" t="0" r="0" b="0"/>
            </a:stretch>
          </a:blipFill>
        </p:spPr>
      </p:sp>
      <p:sp>
        <p:nvSpPr>
          <p:cNvPr id="1048662" name="Freeform 8"/>
          <p:cNvSpPr/>
          <p:nvPr/>
        </p:nvSpPr>
        <p:spPr>
          <a:xfrm rot="0" flipH="0" flipV="0">
            <a:off x="16025243" y="8173622"/>
            <a:ext cx="1992699" cy="2566708"/>
          </a:xfrm>
          <a:custGeom>
            <a:avLst/>
            <a:ahLst/>
            <a:rect l="l" t="t" r="r" b="b"/>
            <a:pathLst>
              <a:path w="1992699" h="2566708">
                <a:moveTo>
                  <a:pt x="0" y="0"/>
                </a:moveTo>
                <a:lnTo>
                  <a:pt x="1992699" y="0"/>
                </a:lnTo>
                <a:lnTo>
                  <a:pt x="1992699" y="2566707"/>
                </a:lnTo>
                <a:lnTo>
                  <a:pt x="0" y="2566707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7"/>
            <a:stretch>
              <a:fillRect l="0" t="0" r="0" b="0"/>
            </a:stretch>
          </a:blipFill>
        </p:spPr>
      </p:sp>
      <p:sp>
        <p:nvSpPr>
          <p:cNvPr id="1048663" name="Freeform 9"/>
          <p:cNvSpPr/>
          <p:nvPr/>
        </p:nvSpPr>
        <p:spPr>
          <a:xfrm rot="0" flipH="0" flipV="0">
            <a:off x="-1257644" y="5603839"/>
            <a:ext cx="2676240" cy="2068004"/>
          </a:xfrm>
          <a:custGeom>
            <a:avLst/>
            <a:ahLst/>
            <a:rect l="l" t="t" r="r" b="b"/>
            <a:pathLst>
              <a:path w="2676240" h="2068004">
                <a:moveTo>
                  <a:pt x="0" y="0"/>
                </a:moveTo>
                <a:lnTo>
                  <a:pt x="2676240" y="0"/>
                </a:lnTo>
                <a:lnTo>
                  <a:pt x="2676240" y="2068004"/>
                </a:lnTo>
                <a:lnTo>
                  <a:pt x="0" y="206800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8"/>
            <a:stretch>
              <a:fillRect l="0" t="0" r="0" b="0"/>
            </a:stretch>
          </a:blipFill>
        </p:spPr>
      </p:sp>
      <p:sp>
        <p:nvSpPr>
          <p:cNvPr id="1048664" name="Freeform 10"/>
          <p:cNvSpPr/>
          <p:nvPr/>
        </p:nvSpPr>
        <p:spPr>
          <a:xfrm rot="0" flipH="0" flipV="0">
            <a:off x="17259300" y="1673776"/>
            <a:ext cx="1788451" cy="2434772"/>
          </a:xfrm>
          <a:custGeom>
            <a:avLst/>
            <a:ahLst/>
            <a:rect l="l" t="t" r="r" b="b"/>
            <a:pathLst>
              <a:path w="1788451" h="2434772">
                <a:moveTo>
                  <a:pt x="0" y="0"/>
                </a:moveTo>
                <a:lnTo>
                  <a:pt x="1788451" y="0"/>
                </a:lnTo>
                <a:lnTo>
                  <a:pt x="1788451" y="2434772"/>
                </a:lnTo>
                <a:lnTo>
                  <a:pt x="0" y="2434772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9"/>
            <a:stretch>
              <a:fillRect l="0" t="0" r="0" b="0"/>
            </a:stretch>
          </a:blipFill>
        </p:spPr>
      </p:sp>
      <p:sp>
        <p:nvSpPr>
          <p:cNvPr id="1048665" name="Freeform 11"/>
          <p:cNvSpPr/>
          <p:nvPr/>
        </p:nvSpPr>
        <p:spPr>
          <a:xfrm rot="0" flipH="0" flipV="0">
            <a:off x="13105268" y="9085772"/>
            <a:ext cx="2603932" cy="2887425"/>
          </a:xfrm>
          <a:custGeom>
            <a:avLst/>
            <a:ahLst/>
            <a:rect l="l" t="t" r="r" b="b"/>
            <a:pathLst>
              <a:path w="2603932" h="2887425">
                <a:moveTo>
                  <a:pt x="0" y="0"/>
                </a:moveTo>
                <a:lnTo>
                  <a:pt x="2603932" y="0"/>
                </a:lnTo>
                <a:lnTo>
                  <a:pt x="2603932" y="2887424"/>
                </a:lnTo>
                <a:lnTo>
                  <a:pt x="0" y="288742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0"/>
            <a:stretch>
              <a:fillRect l="0" t="0" r="0" b="0"/>
            </a:stretch>
          </a:blipFill>
        </p:spPr>
      </p:sp>
      <p:sp>
        <p:nvSpPr>
          <p:cNvPr id="1048666" name="Freeform 12"/>
          <p:cNvSpPr/>
          <p:nvPr/>
        </p:nvSpPr>
        <p:spPr>
          <a:xfrm rot="0" flipH="0" flipV="0">
            <a:off x="7019183" y="-1214819"/>
            <a:ext cx="2124817" cy="2518641"/>
          </a:xfrm>
          <a:custGeom>
            <a:avLst/>
            <a:ahLst/>
            <a:rect l="l" t="t" r="r" b="b"/>
            <a:pathLst>
              <a:path w="2124817" h="2518641">
                <a:moveTo>
                  <a:pt x="0" y="0"/>
                </a:moveTo>
                <a:lnTo>
                  <a:pt x="2124817" y="0"/>
                </a:lnTo>
                <a:lnTo>
                  <a:pt x="2124817" y="2518641"/>
                </a:lnTo>
                <a:lnTo>
                  <a:pt x="0" y="251864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1"/>
            <a:stretch>
              <a:fillRect l="0" t="0" r="0" b="0"/>
            </a:stretch>
          </a:blipFill>
        </p:spPr>
      </p:sp>
      <p:sp>
        <p:nvSpPr>
          <p:cNvPr id="1048667" name="Freeform 13"/>
          <p:cNvSpPr/>
          <p:nvPr/>
        </p:nvSpPr>
        <p:spPr>
          <a:xfrm rot="0" flipH="0" flipV="0">
            <a:off x="14786361" y="-1306770"/>
            <a:ext cx="2960465" cy="2610592"/>
          </a:xfrm>
          <a:custGeom>
            <a:avLst/>
            <a:ahLst/>
            <a:rect l="l" t="t" r="r" b="b"/>
            <a:pathLst>
              <a:path w="2960465" h="2610592">
                <a:moveTo>
                  <a:pt x="0" y="0"/>
                </a:moveTo>
                <a:lnTo>
                  <a:pt x="2960465" y="0"/>
                </a:lnTo>
                <a:lnTo>
                  <a:pt x="2960465" y="2610592"/>
                </a:lnTo>
                <a:lnTo>
                  <a:pt x="0" y="2610592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2"/>
            <a:stretch>
              <a:fillRect l="0" t="0" r="0" b="0"/>
            </a:stretch>
          </a:blipFill>
        </p:spPr>
      </p:sp>
      <p:sp>
        <p:nvSpPr>
          <p:cNvPr id="1048668" name="Freeform 14"/>
          <p:cNvSpPr/>
          <p:nvPr/>
        </p:nvSpPr>
        <p:spPr>
          <a:xfrm rot="0" flipH="0" flipV="0">
            <a:off x="7370042" y="8329101"/>
            <a:ext cx="1861756" cy="2884411"/>
          </a:xfrm>
          <a:custGeom>
            <a:avLst/>
            <a:ahLst/>
            <a:rect l="l" t="t" r="r" b="b"/>
            <a:pathLst>
              <a:path w="1861756" h="2884411">
                <a:moveTo>
                  <a:pt x="0" y="0"/>
                </a:moveTo>
                <a:lnTo>
                  <a:pt x="1861756" y="0"/>
                </a:lnTo>
                <a:lnTo>
                  <a:pt x="1861756" y="2884410"/>
                </a:lnTo>
                <a:lnTo>
                  <a:pt x="0" y="2884410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3"/>
            <a:stretch>
              <a:fillRect l="0" t="0" r="0" b="0"/>
            </a:stretch>
          </a:blipFill>
        </p:spPr>
      </p:sp>
      <p:sp>
        <p:nvSpPr>
          <p:cNvPr id="1048669" name="Freeform 15"/>
          <p:cNvSpPr/>
          <p:nvPr/>
        </p:nvSpPr>
        <p:spPr>
          <a:xfrm rot="0" flipH="0" flipV="0">
            <a:off x="10509242" y="-1028700"/>
            <a:ext cx="2911877" cy="2297736"/>
          </a:xfrm>
          <a:custGeom>
            <a:avLst/>
            <a:ahLst/>
            <a:rect l="l" t="t" r="r" b="b"/>
            <a:pathLst>
              <a:path w="2911877" h="2297736">
                <a:moveTo>
                  <a:pt x="0" y="0"/>
                </a:moveTo>
                <a:lnTo>
                  <a:pt x="2911877" y="0"/>
                </a:lnTo>
                <a:lnTo>
                  <a:pt x="2911877" y="2297736"/>
                </a:lnTo>
                <a:lnTo>
                  <a:pt x="0" y="2297736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4"/>
            <a:stretch>
              <a:fillRect l="0" t="0" r="0" b="0"/>
            </a:stretch>
          </a:blipFill>
        </p:spPr>
      </p:sp>
      <p:sp>
        <p:nvSpPr>
          <p:cNvPr id="1048670" name="Freeform 16"/>
          <p:cNvSpPr/>
          <p:nvPr/>
        </p:nvSpPr>
        <p:spPr>
          <a:xfrm rot="0" flipH="0" flipV="0">
            <a:off x="9945731" y="8952815"/>
            <a:ext cx="2445604" cy="1787514"/>
          </a:xfrm>
          <a:custGeom>
            <a:avLst/>
            <a:ahLst/>
            <a:rect l="l" t="t" r="r" b="b"/>
            <a:pathLst>
              <a:path w="2445604" h="1787514">
                <a:moveTo>
                  <a:pt x="0" y="0"/>
                </a:moveTo>
                <a:lnTo>
                  <a:pt x="2445603" y="0"/>
                </a:lnTo>
                <a:lnTo>
                  <a:pt x="2445603" y="1787514"/>
                </a:lnTo>
                <a:lnTo>
                  <a:pt x="0" y="178751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5"/>
            <a:stretch>
              <a:fillRect l="0" t="0" r="0" b="0"/>
            </a:stretch>
          </a:blipFill>
        </p:spPr>
      </p:sp>
      <p:sp>
        <p:nvSpPr>
          <p:cNvPr id="1048671" name="Freeform 17"/>
          <p:cNvSpPr/>
          <p:nvPr/>
        </p:nvSpPr>
        <p:spPr>
          <a:xfrm rot="0" flipH="0" flipV="0">
            <a:off x="-1508452" y="3649064"/>
            <a:ext cx="2719760" cy="2205478"/>
          </a:xfrm>
          <a:custGeom>
            <a:avLst/>
            <a:ahLst/>
            <a:rect l="l" t="t" r="r" b="b"/>
            <a:pathLst>
              <a:path w="2719760" h="2205478">
                <a:moveTo>
                  <a:pt x="0" y="0"/>
                </a:moveTo>
                <a:lnTo>
                  <a:pt x="2719760" y="0"/>
                </a:lnTo>
                <a:lnTo>
                  <a:pt x="2719760" y="2205478"/>
                </a:lnTo>
                <a:lnTo>
                  <a:pt x="0" y="2205478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6"/>
            <a:stretch>
              <a:fillRect l="0" t="0" r="0" b="0"/>
            </a:stretch>
          </a:blipFill>
        </p:spPr>
      </p:sp>
      <p:sp>
        <p:nvSpPr>
          <p:cNvPr id="1048672" name="TextBox 18"/>
          <p:cNvSpPr txBox="1"/>
          <p:nvPr/>
        </p:nvSpPr>
        <p:spPr>
          <a:xfrm rot="0">
            <a:off x="2127648" y="2729230"/>
            <a:ext cx="14032684" cy="6614160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8680"/>
              </a:lnSpc>
            </a:pPr>
            <a:r>
              <a:rPr sz="6200" lang="en-US">
                <a:solidFill>
                  <a:srgbClr val="FFFFFF"/>
                </a:solidFill>
                <a:latin typeface="Open Sans Italics"/>
              </a:rPr>
              <a:t>10 класс </a:t>
            </a:r>
          </a:p>
          <a:p>
            <a:pPr algn="ctr">
              <a:lnSpc>
                <a:spcPts val="8680"/>
              </a:lnSpc>
            </a:pPr>
            <a:r>
              <a:rPr sz="6200" lang="en-US">
                <a:solidFill>
                  <a:srgbClr val="FFFFFF"/>
                </a:solidFill>
                <a:latin typeface="Open Sans Italics"/>
              </a:rPr>
              <a:t>Ачык сабак </a:t>
            </a:r>
          </a:p>
          <a:p>
            <a:pPr algn="ctr">
              <a:lnSpc>
                <a:spcPts val="8680"/>
              </a:lnSpc>
            </a:pPr>
            <a:r>
              <a:rPr sz="6200" lang="en-US">
                <a:solidFill>
                  <a:srgbClr val="FFFFFF"/>
                </a:solidFill>
                <a:latin typeface="Open Sans Italics"/>
              </a:rPr>
              <a:t>Даярдаган: Шабданова Гулбара </a:t>
            </a:r>
          </a:p>
          <a:p>
            <a:pPr algn="ctr">
              <a:lnSpc>
                <a:spcPts val="8680"/>
              </a:lnSpc>
            </a:pPr>
          </a:p>
          <a:p>
            <a:pPr algn="ctr">
              <a:lnSpc>
                <a:spcPts val="8680"/>
              </a:lnSpc>
            </a:pPr>
          </a:p>
          <a:p>
            <a:pPr algn="ctr">
              <a:lnSpc>
                <a:spcPts val="8680"/>
              </a:lnSpc>
            </a:pPr>
          </a:p>
        </p:txBody>
      </p:sp>
      <p:sp>
        <p:nvSpPr>
          <p:cNvPr id="1048673" name="TextBox 19"/>
          <p:cNvSpPr txBox="1"/>
          <p:nvPr/>
        </p:nvSpPr>
        <p:spPr>
          <a:xfrm rot="0">
            <a:off x="3531630" y="1208572"/>
            <a:ext cx="11808565" cy="924432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7279"/>
              </a:lnSpc>
            </a:pPr>
            <a:r>
              <a:rPr sz="5199" lang="en-US">
                <a:solidFill>
                  <a:srgbClr val="FFFFFF"/>
                </a:solidFill>
                <a:latin typeface="Open Sans Bold Italics"/>
              </a:rPr>
              <a:t>№4 мектеп - гимназиясы мекемеси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5" name="Freeform 2"/>
          <p:cNvSpPr/>
          <p:nvPr/>
        </p:nvSpPr>
        <p:spPr>
          <a:xfrm rot="-5400000" flipH="0" flipV="0">
            <a:off x="4000500" y="-4000500"/>
            <a:ext cx="10287000" cy="18288000"/>
          </a:xfrm>
          <a:custGeom>
            <a:avLst/>
            <a:ah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xmlns:r="http://schemas.openxmlformats.org/officeDocument/2006/relationships" r:embed="rId1"/>
            <a:stretch>
              <a:fillRect l="-329908" t="0" r="-170419" b="-35073"/>
            </a:stretch>
          </a:blipFill>
        </p:spPr>
      </p:sp>
      <p:sp>
        <p:nvSpPr>
          <p:cNvPr id="1048746" name="Freeform 3"/>
          <p:cNvSpPr/>
          <p:nvPr/>
        </p:nvSpPr>
        <p:spPr>
          <a:xfrm rot="0" flipH="0" flipV="0">
            <a:off x="-1028700" y="-1028700"/>
            <a:ext cx="4114800" cy="4114800"/>
          </a:xfrm>
          <a:custGeom>
            <a:avLst/>
            <a:ah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2"/>
            <a:stretch>
              <a:fillRect l="0" t="0" r="0" b="0"/>
            </a:stretch>
          </a:blipFill>
        </p:spPr>
      </p:sp>
      <p:sp>
        <p:nvSpPr>
          <p:cNvPr id="1048747" name="Freeform 4"/>
          <p:cNvSpPr/>
          <p:nvPr/>
        </p:nvSpPr>
        <p:spPr>
          <a:xfrm rot="0" flipH="0" flipV="0">
            <a:off x="-663485" y="8173622"/>
            <a:ext cx="3749585" cy="3217826"/>
          </a:xfrm>
          <a:custGeom>
            <a:avLst/>
            <a:ahLst/>
            <a:rect l="l" t="t" r="r" b="b"/>
            <a:pathLst>
              <a:path w="3749585" h="3217826">
                <a:moveTo>
                  <a:pt x="0" y="0"/>
                </a:moveTo>
                <a:lnTo>
                  <a:pt x="3749585" y="0"/>
                </a:lnTo>
                <a:lnTo>
                  <a:pt x="3749585" y="3217825"/>
                </a:lnTo>
                <a:lnTo>
                  <a:pt x="0" y="3217825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3"/>
            <a:stretch>
              <a:fillRect l="0" t="0" r="0" b="0"/>
            </a:stretch>
          </a:blipFill>
        </p:spPr>
      </p:sp>
      <p:sp>
        <p:nvSpPr>
          <p:cNvPr id="1048748" name="Freeform 5"/>
          <p:cNvSpPr/>
          <p:nvPr/>
        </p:nvSpPr>
        <p:spPr>
          <a:xfrm rot="5400000" flipH="0" flipV="0">
            <a:off x="16739908" y="4881280"/>
            <a:ext cx="3096184" cy="2837231"/>
          </a:xfrm>
          <a:custGeom>
            <a:avLst/>
            <a:ahLst/>
            <a:rect l="l" t="t" r="r" b="b"/>
            <a:pathLst>
              <a:path w="3096184" h="2837231">
                <a:moveTo>
                  <a:pt x="0" y="0"/>
                </a:moveTo>
                <a:lnTo>
                  <a:pt x="3096184" y="0"/>
                </a:lnTo>
                <a:lnTo>
                  <a:pt x="3096184" y="2837231"/>
                </a:lnTo>
                <a:lnTo>
                  <a:pt x="0" y="283723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4"/>
            <a:stretch>
              <a:fillRect l="0" t="0" r="0" b="0"/>
            </a:stretch>
          </a:blipFill>
        </p:spPr>
      </p:sp>
      <p:sp>
        <p:nvSpPr>
          <p:cNvPr id="1048749" name="Freeform 6"/>
          <p:cNvSpPr/>
          <p:nvPr/>
        </p:nvSpPr>
        <p:spPr>
          <a:xfrm rot="0" flipH="0" flipV="0">
            <a:off x="3723646" y="9085772"/>
            <a:ext cx="3008221" cy="1706482"/>
          </a:xfrm>
          <a:custGeom>
            <a:avLst/>
            <a:ahLst/>
            <a:rect l="l" t="t" r="r" b="b"/>
            <a:pathLst>
              <a:path w="3008221" h="1706482">
                <a:moveTo>
                  <a:pt x="0" y="0"/>
                </a:moveTo>
                <a:lnTo>
                  <a:pt x="3008221" y="0"/>
                </a:lnTo>
                <a:lnTo>
                  <a:pt x="3008221" y="1706481"/>
                </a:lnTo>
                <a:lnTo>
                  <a:pt x="0" y="170648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5"/>
            <a:stretch>
              <a:fillRect l="0" t="0" r="0" b="0"/>
            </a:stretch>
          </a:blipFill>
        </p:spPr>
      </p:sp>
      <p:sp>
        <p:nvSpPr>
          <p:cNvPr id="1048750" name="Freeform 7"/>
          <p:cNvSpPr/>
          <p:nvPr/>
        </p:nvSpPr>
        <p:spPr>
          <a:xfrm rot="0" flipH="0" flipV="0">
            <a:off x="3533399" y="-1303822"/>
            <a:ext cx="2862682" cy="2607643"/>
          </a:xfrm>
          <a:custGeom>
            <a:avLst/>
            <a:ahLst/>
            <a:rect l="l" t="t" r="r" b="b"/>
            <a:pathLst>
              <a:path w="2862682" h="2607643">
                <a:moveTo>
                  <a:pt x="0" y="0"/>
                </a:moveTo>
                <a:lnTo>
                  <a:pt x="2862682" y="0"/>
                </a:lnTo>
                <a:lnTo>
                  <a:pt x="2862682" y="2607644"/>
                </a:lnTo>
                <a:lnTo>
                  <a:pt x="0" y="260764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6"/>
            <a:stretch>
              <a:fillRect l="0" t="0" r="0" b="0"/>
            </a:stretch>
          </a:blipFill>
        </p:spPr>
      </p:sp>
      <p:sp>
        <p:nvSpPr>
          <p:cNvPr id="1048751" name="Freeform 8"/>
          <p:cNvSpPr/>
          <p:nvPr/>
        </p:nvSpPr>
        <p:spPr>
          <a:xfrm rot="0" flipH="0" flipV="0">
            <a:off x="16025243" y="8173622"/>
            <a:ext cx="1992699" cy="2566708"/>
          </a:xfrm>
          <a:custGeom>
            <a:avLst/>
            <a:ahLst/>
            <a:rect l="l" t="t" r="r" b="b"/>
            <a:pathLst>
              <a:path w="1992699" h="2566708">
                <a:moveTo>
                  <a:pt x="0" y="0"/>
                </a:moveTo>
                <a:lnTo>
                  <a:pt x="1992699" y="0"/>
                </a:lnTo>
                <a:lnTo>
                  <a:pt x="1992699" y="2566707"/>
                </a:lnTo>
                <a:lnTo>
                  <a:pt x="0" y="2566707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7"/>
            <a:stretch>
              <a:fillRect l="0" t="0" r="0" b="0"/>
            </a:stretch>
          </a:blipFill>
        </p:spPr>
      </p:sp>
      <p:sp>
        <p:nvSpPr>
          <p:cNvPr id="1048752" name="Freeform 9"/>
          <p:cNvSpPr/>
          <p:nvPr/>
        </p:nvSpPr>
        <p:spPr>
          <a:xfrm rot="0" flipH="0" flipV="0">
            <a:off x="-1257644" y="5603839"/>
            <a:ext cx="2676240" cy="2068004"/>
          </a:xfrm>
          <a:custGeom>
            <a:avLst/>
            <a:ahLst/>
            <a:rect l="l" t="t" r="r" b="b"/>
            <a:pathLst>
              <a:path w="2676240" h="2068004">
                <a:moveTo>
                  <a:pt x="0" y="0"/>
                </a:moveTo>
                <a:lnTo>
                  <a:pt x="2676240" y="0"/>
                </a:lnTo>
                <a:lnTo>
                  <a:pt x="2676240" y="2068004"/>
                </a:lnTo>
                <a:lnTo>
                  <a:pt x="0" y="206800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8"/>
            <a:stretch>
              <a:fillRect l="0" t="0" r="0" b="0"/>
            </a:stretch>
          </a:blipFill>
        </p:spPr>
      </p:sp>
      <p:sp>
        <p:nvSpPr>
          <p:cNvPr id="1048753" name="Freeform 10"/>
          <p:cNvSpPr/>
          <p:nvPr/>
        </p:nvSpPr>
        <p:spPr>
          <a:xfrm rot="0" flipH="0" flipV="0">
            <a:off x="17259300" y="1673776"/>
            <a:ext cx="1788451" cy="2434772"/>
          </a:xfrm>
          <a:custGeom>
            <a:avLst/>
            <a:ahLst/>
            <a:rect l="l" t="t" r="r" b="b"/>
            <a:pathLst>
              <a:path w="1788451" h="2434772">
                <a:moveTo>
                  <a:pt x="0" y="0"/>
                </a:moveTo>
                <a:lnTo>
                  <a:pt x="1788451" y="0"/>
                </a:lnTo>
                <a:lnTo>
                  <a:pt x="1788451" y="2434772"/>
                </a:lnTo>
                <a:lnTo>
                  <a:pt x="0" y="2434772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9"/>
            <a:stretch>
              <a:fillRect l="0" t="0" r="0" b="0"/>
            </a:stretch>
          </a:blipFill>
        </p:spPr>
      </p:sp>
      <p:sp>
        <p:nvSpPr>
          <p:cNvPr id="1048754" name="Freeform 11"/>
          <p:cNvSpPr/>
          <p:nvPr/>
        </p:nvSpPr>
        <p:spPr>
          <a:xfrm rot="0" flipH="0" flipV="0">
            <a:off x="13105268" y="9085772"/>
            <a:ext cx="2603932" cy="2887425"/>
          </a:xfrm>
          <a:custGeom>
            <a:avLst/>
            <a:ahLst/>
            <a:rect l="l" t="t" r="r" b="b"/>
            <a:pathLst>
              <a:path w="2603932" h="2887425">
                <a:moveTo>
                  <a:pt x="0" y="0"/>
                </a:moveTo>
                <a:lnTo>
                  <a:pt x="2603932" y="0"/>
                </a:lnTo>
                <a:lnTo>
                  <a:pt x="2603932" y="2887424"/>
                </a:lnTo>
                <a:lnTo>
                  <a:pt x="0" y="288742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0"/>
            <a:stretch>
              <a:fillRect l="0" t="0" r="0" b="0"/>
            </a:stretch>
          </a:blipFill>
        </p:spPr>
      </p:sp>
      <p:sp>
        <p:nvSpPr>
          <p:cNvPr id="1048755" name="Freeform 12"/>
          <p:cNvSpPr/>
          <p:nvPr/>
        </p:nvSpPr>
        <p:spPr>
          <a:xfrm rot="0" flipH="0" flipV="0">
            <a:off x="7019183" y="-1214819"/>
            <a:ext cx="2124817" cy="2518641"/>
          </a:xfrm>
          <a:custGeom>
            <a:avLst/>
            <a:ahLst/>
            <a:rect l="l" t="t" r="r" b="b"/>
            <a:pathLst>
              <a:path w="2124817" h="2518641">
                <a:moveTo>
                  <a:pt x="0" y="0"/>
                </a:moveTo>
                <a:lnTo>
                  <a:pt x="2124817" y="0"/>
                </a:lnTo>
                <a:lnTo>
                  <a:pt x="2124817" y="2518641"/>
                </a:lnTo>
                <a:lnTo>
                  <a:pt x="0" y="251864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1"/>
            <a:stretch>
              <a:fillRect l="0" t="0" r="0" b="0"/>
            </a:stretch>
          </a:blipFill>
        </p:spPr>
      </p:sp>
      <p:sp>
        <p:nvSpPr>
          <p:cNvPr id="1048756" name="Freeform 13"/>
          <p:cNvSpPr/>
          <p:nvPr/>
        </p:nvSpPr>
        <p:spPr>
          <a:xfrm rot="0" flipH="0" flipV="0">
            <a:off x="14786361" y="-1306770"/>
            <a:ext cx="2960465" cy="2610592"/>
          </a:xfrm>
          <a:custGeom>
            <a:avLst/>
            <a:ahLst/>
            <a:rect l="l" t="t" r="r" b="b"/>
            <a:pathLst>
              <a:path w="2960465" h="2610592">
                <a:moveTo>
                  <a:pt x="0" y="0"/>
                </a:moveTo>
                <a:lnTo>
                  <a:pt x="2960465" y="0"/>
                </a:lnTo>
                <a:lnTo>
                  <a:pt x="2960465" y="2610592"/>
                </a:lnTo>
                <a:lnTo>
                  <a:pt x="0" y="2610592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2"/>
            <a:stretch>
              <a:fillRect l="0" t="0" r="0" b="0"/>
            </a:stretch>
          </a:blipFill>
        </p:spPr>
      </p:sp>
      <p:sp>
        <p:nvSpPr>
          <p:cNvPr id="1048757" name="Freeform 14"/>
          <p:cNvSpPr/>
          <p:nvPr/>
        </p:nvSpPr>
        <p:spPr>
          <a:xfrm rot="0" flipH="0" flipV="0">
            <a:off x="7370042" y="8329101"/>
            <a:ext cx="1861756" cy="2884411"/>
          </a:xfrm>
          <a:custGeom>
            <a:avLst/>
            <a:ahLst/>
            <a:rect l="l" t="t" r="r" b="b"/>
            <a:pathLst>
              <a:path w="1861756" h="2884411">
                <a:moveTo>
                  <a:pt x="0" y="0"/>
                </a:moveTo>
                <a:lnTo>
                  <a:pt x="1861756" y="0"/>
                </a:lnTo>
                <a:lnTo>
                  <a:pt x="1861756" y="2884410"/>
                </a:lnTo>
                <a:lnTo>
                  <a:pt x="0" y="2884410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3"/>
            <a:stretch>
              <a:fillRect l="0" t="0" r="0" b="0"/>
            </a:stretch>
          </a:blipFill>
        </p:spPr>
      </p:sp>
      <p:sp>
        <p:nvSpPr>
          <p:cNvPr id="1048758" name="Freeform 15"/>
          <p:cNvSpPr/>
          <p:nvPr/>
        </p:nvSpPr>
        <p:spPr>
          <a:xfrm rot="0" flipH="0" flipV="0">
            <a:off x="10509242" y="-1028700"/>
            <a:ext cx="2911877" cy="2297736"/>
          </a:xfrm>
          <a:custGeom>
            <a:avLst/>
            <a:ahLst/>
            <a:rect l="l" t="t" r="r" b="b"/>
            <a:pathLst>
              <a:path w="2911877" h="2297736">
                <a:moveTo>
                  <a:pt x="0" y="0"/>
                </a:moveTo>
                <a:lnTo>
                  <a:pt x="2911877" y="0"/>
                </a:lnTo>
                <a:lnTo>
                  <a:pt x="2911877" y="2297736"/>
                </a:lnTo>
                <a:lnTo>
                  <a:pt x="0" y="2297736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4"/>
            <a:stretch>
              <a:fillRect l="0" t="0" r="0" b="0"/>
            </a:stretch>
          </a:blipFill>
        </p:spPr>
      </p:sp>
      <p:sp>
        <p:nvSpPr>
          <p:cNvPr id="1048759" name="Freeform 16"/>
          <p:cNvSpPr/>
          <p:nvPr/>
        </p:nvSpPr>
        <p:spPr>
          <a:xfrm rot="0" flipH="0" flipV="0">
            <a:off x="9945731" y="8952815"/>
            <a:ext cx="2445604" cy="1787514"/>
          </a:xfrm>
          <a:custGeom>
            <a:avLst/>
            <a:ahLst/>
            <a:rect l="l" t="t" r="r" b="b"/>
            <a:pathLst>
              <a:path w="2445604" h="1787514">
                <a:moveTo>
                  <a:pt x="0" y="0"/>
                </a:moveTo>
                <a:lnTo>
                  <a:pt x="2445603" y="0"/>
                </a:lnTo>
                <a:lnTo>
                  <a:pt x="2445603" y="1787514"/>
                </a:lnTo>
                <a:lnTo>
                  <a:pt x="0" y="178751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5"/>
            <a:stretch>
              <a:fillRect l="0" t="0" r="0" b="0"/>
            </a:stretch>
          </a:blipFill>
        </p:spPr>
      </p:sp>
      <p:sp>
        <p:nvSpPr>
          <p:cNvPr id="1048760" name="Freeform 17"/>
          <p:cNvSpPr/>
          <p:nvPr/>
        </p:nvSpPr>
        <p:spPr>
          <a:xfrm rot="0" flipH="0" flipV="0">
            <a:off x="-1508452" y="3649064"/>
            <a:ext cx="2719760" cy="2205478"/>
          </a:xfrm>
          <a:custGeom>
            <a:avLst/>
            <a:ahLst/>
            <a:rect l="l" t="t" r="r" b="b"/>
            <a:pathLst>
              <a:path w="2719760" h="2205478">
                <a:moveTo>
                  <a:pt x="0" y="0"/>
                </a:moveTo>
                <a:lnTo>
                  <a:pt x="2719760" y="0"/>
                </a:lnTo>
                <a:lnTo>
                  <a:pt x="2719760" y="2205478"/>
                </a:lnTo>
                <a:lnTo>
                  <a:pt x="0" y="2205478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6"/>
            <a:stretch>
              <a:fillRect l="0" t="0" r="0" b="0"/>
            </a:stretch>
          </a:blipFill>
        </p:spPr>
      </p:sp>
      <p:sp>
        <p:nvSpPr>
          <p:cNvPr id="1048761" name="Freeform 18"/>
          <p:cNvSpPr/>
          <p:nvPr/>
        </p:nvSpPr>
        <p:spPr>
          <a:xfrm rot="0" flipH="0" flipV="0">
            <a:off x="7436546" y="5485228"/>
            <a:ext cx="3731986" cy="4009704"/>
          </a:xfrm>
          <a:custGeom>
            <a:avLst/>
            <a:ahLst/>
            <a:rect l="l" t="t" r="r" b="b"/>
            <a:pathLst>
              <a:path w="3731986" h="4009704">
                <a:moveTo>
                  <a:pt x="0" y="0"/>
                </a:moveTo>
                <a:lnTo>
                  <a:pt x="3731987" y="0"/>
                </a:lnTo>
                <a:lnTo>
                  <a:pt x="3731987" y="4009704"/>
                </a:lnTo>
                <a:lnTo>
                  <a:pt x="0" y="400970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7"/>
            <a:stretch>
              <a:fillRect l="0" t="-1447" r="0" b="-1447"/>
            </a:stretch>
          </a:blipFill>
        </p:spPr>
      </p:sp>
      <p:sp>
        <p:nvSpPr>
          <p:cNvPr id="1048762" name="TextBox 19"/>
          <p:cNvSpPr txBox="1"/>
          <p:nvPr/>
        </p:nvSpPr>
        <p:spPr>
          <a:xfrm rot="0">
            <a:off x="1549471" y="1343717"/>
            <a:ext cx="15709829" cy="2491740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6540"/>
              </a:lnSpc>
            </a:pPr>
            <a:r>
              <a:rPr sz="4672" lang="en-US">
                <a:solidFill>
                  <a:srgbClr val="FFFFFF"/>
                </a:solidFill>
                <a:latin typeface="Open Sans Bold"/>
              </a:rPr>
              <a:t>Молекуласынын курамында бензол шакекчесин же бензол ядросун камтыган көмүртек менен суутектин бирикмелери жыпар жыттуу углеводороддор деп аталат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3" name="Freeform 2"/>
          <p:cNvSpPr/>
          <p:nvPr/>
        </p:nvSpPr>
        <p:spPr>
          <a:xfrm rot="-5400000" flipH="0" flipV="0">
            <a:off x="4000500" y="-4000500"/>
            <a:ext cx="10287000" cy="18288000"/>
          </a:xfrm>
          <a:custGeom>
            <a:avLst/>
            <a:ah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xmlns:r="http://schemas.openxmlformats.org/officeDocument/2006/relationships" r:embed="rId1"/>
            <a:stretch>
              <a:fillRect l="-329908" t="0" r="-170419" b="-35073"/>
            </a:stretch>
          </a:blipFill>
        </p:spPr>
      </p:sp>
      <p:sp>
        <p:nvSpPr>
          <p:cNvPr id="1048764" name="Freeform 3"/>
          <p:cNvSpPr/>
          <p:nvPr/>
        </p:nvSpPr>
        <p:spPr>
          <a:xfrm rot="0" flipH="0" flipV="0">
            <a:off x="16626761" y="8232878"/>
            <a:ext cx="1576498" cy="2030618"/>
          </a:xfrm>
          <a:custGeom>
            <a:avLst/>
            <a:ahLst/>
            <a:rect l="l" t="t" r="r" b="b"/>
            <a:pathLst>
              <a:path w="1576498" h="2030618">
                <a:moveTo>
                  <a:pt x="0" y="0"/>
                </a:moveTo>
                <a:lnTo>
                  <a:pt x="1576498" y="0"/>
                </a:lnTo>
                <a:lnTo>
                  <a:pt x="1576498" y="2030618"/>
                </a:lnTo>
                <a:lnTo>
                  <a:pt x="0" y="2030618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2"/>
            <a:stretch>
              <a:fillRect l="0" t="0" r="0" b="0"/>
            </a:stretch>
          </a:blipFill>
        </p:spPr>
      </p:sp>
      <p:sp>
        <p:nvSpPr>
          <p:cNvPr id="1048765" name="Freeform 4"/>
          <p:cNvSpPr/>
          <p:nvPr/>
        </p:nvSpPr>
        <p:spPr>
          <a:xfrm rot="0" flipH="0" flipV="0">
            <a:off x="12139764" y="7888526"/>
            <a:ext cx="2054835" cy="1882976"/>
          </a:xfrm>
          <a:custGeom>
            <a:avLst/>
            <a:ahLst/>
            <a:rect l="l" t="t" r="r" b="b"/>
            <a:pathLst>
              <a:path w="2054835" h="1882976">
                <a:moveTo>
                  <a:pt x="0" y="0"/>
                </a:moveTo>
                <a:lnTo>
                  <a:pt x="2054835" y="0"/>
                </a:lnTo>
                <a:lnTo>
                  <a:pt x="2054835" y="1882976"/>
                </a:lnTo>
                <a:lnTo>
                  <a:pt x="0" y="1882976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3"/>
            <a:stretch>
              <a:fillRect l="0" t="0" r="0" b="0"/>
            </a:stretch>
          </a:blipFill>
        </p:spPr>
      </p:sp>
      <p:sp>
        <p:nvSpPr>
          <p:cNvPr id="1048766" name="Freeform 5"/>
          <p:cNvSpPr/>
          <p:nvPr/>
        </p:nvSpPr>
        <p:spPr>
          <a:xfrm rot="0" flipH="0" flipV="0">
            <a:off x="12133828" y="1028700"/>
            <a:ext cx="1433723" cy="1433723"/>
          </a:xfrm>
          <a:custGeom>
            <a:avLst/>
            <a:ahLst/>
            <a:rect l="l" t="t" r="r" b="b"/>
            <a:pathLst>
              <a:path w="1433723" h="1433723">
                <a:moveTo>
                  <a:pt x="0" y="0"/>
                </a:moveTo>
                <a:lnTo>
                  <a:pt x="1433722" y="0"/>
                </a:lnTo>
                <a:lnTo>
                  <a:pt x="1433722" y="1433723"/>
                </a:lnTo>
                <a:lnTo>
                  <a:pt x="0" y="1433723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4"/>
            <a:stretch>
              <a:fillRect l="0" t="0" r="0" b="0"/>
            </a:stretch>
          </a:blipFill>
        </p:spPr>
      </p:sp>
      <p:sp>
        <p:nvSpPr>
          <p:cNvPr id="1048767" name="Freeform 6"/>
          <p:cNvSpPr/>
          <p:nvPr/>
        </p:nvSpPr>
        <p:spPr>
          <a:xfrm rot="0" flipH="0" flipV="0">
            <a:off x="15189327" y="487280"/>
            <a:ext cx="2874869" cy="1630835"/>
          </a:xfrm>
          <a:custGeom>
            <a:avLst/>
            <a:ahLst/>
            <a:rect l="l" t="t" r="r" b="b"/>
            <a:pathLst>
              <a:path w="2874869" h="1630835">
                <a:moveTo>
                  <a:pt x="0" y="0"/>
                </a:moveTo>
                <a:lnTo>
                  <a:pt x="2874869" y="0"/>
                </a:lnTo>
                <a:lnTo>
                  <a:pt x="2874869" y="1630835"/>
                </a:lnTo>
                <a:lnTo>
                  <a:pt x="0" y="1630835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5"/>
            <a:stretch>
              <a:fillRect l="0" t="0" r="0" b="0"/>
            </a:stretch>
          </a:blipFill>
        </p:spPr>
      </p:sp>
      <p:sp>
        <p:nvSpPr>
          <p:cNvPr id="1048768" name="Freeform 7"/>
          <p:cNvSpPr/>
          <p:nvPr/>
        </p:nvSpPr>
        <p:spPr>
          <a:xfrm rot="0" flipH="0" flipV="0">
            <a:off x="13167182" y="2462467"/>
            <a:ext cx="4247829" cy="5426059"/>
          </a:xfrm>
          <a:custGeom>
            <a:avLst/>
            <a:ahLst/>
            <a:rect l="l" t="t" r="r" b="b"/>
            <a:pathLst>
              <a:path w="4247829" h="5426059">
                <a:moveTo>
                  <a:pt x="0" y="0"/>
                </a:moveTo>
                <a:lnTo>
                  <a:pt x="4247828" y="0"/>
                </a:lnTo>
                <a:lnTo>
                  <a:pt x="4247828" y="5426059"/>
                </a:lnTo>
                <a:lnTo>
                  <a:pt x="0" y="5426059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6"/>
            <a:stretch>
              <a:fillRect l="0" t="0" r="0" b="0"/>
            </a:stretch>
          </a:blipFill>
        </p:spPr>
      </p:sp>
      <p:sp>
        <p:nvSpPr>
          <p:cNvPr id="1048769" name="TextBox 8"/>
          <p:cNvSpPr txBox="1"/>
          <p:nvPr/>
        </p:nvSpPr>
        <p:spPr>
          <a:xfrm rot="0">
            <a:off x="2112712" y="537527"/>
            <a:ext cx="9609805" cy="924433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7279"/>
              </a:lnSpc>
            </a:pPr>
            <a:r>
              <a:rPr sz="5199" lang="en-US">
                <a:solidFill>
                  <a:srgbClr val="FF3131"/>
                </a:solidFill>
                <a:latin typeface="Open Sans Bold"/>
              </a:rPr>
              <a:t>Майкл Фарадей (1791- 1867)</a:t>
            </a:r>
          </a:p>
        </p:txBody>
      </p:sp>
      <p:sp>
        <p:nvSpPr>
          <p:cNvPr id="1048770" name="TextBox 9"/>
          <p:cNvSpPr txBox="1"/>
          <p:nvPr/>
        </p:nvSpPr>
        <p:spPr>
          <a:xfrm rot="0">
            <a:off x="1005473" y="1992490"/>
            <a:ext cx="10268098" cy="6384798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5586"/>
              </a:lnSpc>
            </a:pPr>
            <a:r>
              <a:rPr sz="3990" lang="en-US">
                <a:solidFill>
                  <a:srgbClr val="FFFFFF"/>
                </a:solidFill>
                <a:latin typeface="Open Sans Bold"/>
              </a:rPr>
              <a:t>1825-жылы Майкл Фарадей биринчилерден болуп бензолду жарык газынын суюк конденсатынан бөлүп  алган. </a:t>
            </a:r>
          </a:p>
          <a:p>
            <a:pPr algn="ctr">
              <a:lnSpc>
                <a:spcPts val="5586"/>
              </a:lnSpc>
            </a:pPr>
            <a:r>
              <a:rPr sz="3990" lang="en-US">
                <a:solidFill>
                  <a:srgbClr val="FFFFFF"/>
                </a:solidFill>
                <a:latin typeface="Open Sans Bold"/>
              </a:rPr>
              <a:t>1833- жылы  Эйлгард Митчерлих бензол кислотасын акиташты катыштыруу менен ысытып, бензолду бөлүп алган. Ал окумуштуу бөлүп алган затты бензин деп атаган, кийинчерээк ал ат бензол деп аталды.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1" name="Freeform 2"/>
          <p:cNvSpPr/>
          <p:nvPr/>
        </p:nvSpPr>
        <p:spPr>
          <a:xfrm rot="-5400000" flipH="0" flipV="0">
            <a:off x="4000500" y="-4000500"/>
            <a:ext cx="10287000" cy="18288000"/>
          </a:xfrm>
          <a:custGeom>
            <a:avLst/>
            <a:ah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xmlns:r="http://schemas.openxmlformats.org/officeDocument/2006/relationships" r:embed="rId1"/>
            <a:stretch>
              <a:fillRect l="-329908" t="0" r="-170419" b="-35073"/>
            </a:stretch>
          </a:blipFill>
        </p:spPr>
      </p:sp>
      <p:sp>
        <p:nvSpPr>
          <p:cNvPr id="1048772" name="Freeform 3"/>
          <p:cNvSpPr/>
          <p:nvPr/>
        </p:nvSpPr>
        <p:spPr>
          <a:xfrm rot="0" flipH="0" flipV="0">
            <a:off x="15585560" y="7255324"/>
            <a:ext cx="2138264" cy="2754204"/>
          </a:xfrm>
          <a:custGeom>
            <a:avLst/>
            <a:ahLst/>
            <a:rect l="l" t="t" r="r" b="b"/>
            <a:pathLst>
              <a:path w="2138264" h="2754204">
                <a:moveTo>
                  <a:pt x="0" y="0"/>
                </a:moveTo>
                <a:lnTo>
                  <a:pt x="2138264" y="0"/>
                </a:lnTo>
                <a:lnTo>
                  <a:pt x="2138264" y="2754205"/>
                </a:lnTo>
                <a:lnTo>
                  <a:pt x="0" y="2754205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2"/>
            <a:stretch>
              <a:fillRect l="0" t="0" r="0" b="0"/>
            </a:stretch>
          </a:blipFill>
        </p:spPr>
      </p:sp>
      <p:sp>
        <p:nvSpPr>
          <p:cNvPr id="1048773" name="Freeform 4"/>
          <p:cNvSpPr/>
          <p:nvPr/>
        </p:nvSpPr>
        <p:spPr>
          <a:xfrm rot="0" flipH="0" flipV="0">
            <a:off x="11974386" y="7255324"/>
            <a:ext cx="2054835" cy="1882976"/>
          </a:xfrm>
          <a:custGeom>
            <a:avLst/>
            <a:ahLst/>
            <a:rect l="l" t="t" r="r" b="b"/>
            <a:pathLst>
              <a:path w="2054835" h="1882976">
                <a:moveTo>
                  <a:pt x="0" y="0"/>
                </a:moveTo>
                <a:lnTo>
                  <a:pt x="2054835" y="0"/>
                </a:lnTo>
                <a:lnTo>
                  <a:pt x="2054835" y="1882976"/>
                </a:lnTo>
                <a:lnTo>
                  <a:pt x="0" y="1882976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3"/>
            <a:stretch>
              <a:fillRect l="0" t="0" r="0" b="0"/>
            </a:stretch>
          </a:blipFill>
        </p:spPr>
      </p:sp>
      <p:sp>
        <p:nvSpPr>
          <p:cNvPr id="1048774" name="Freeform 5"/>
          <p:cNvSpPr/>
          <p:nvPr/>
        </p:nvSpPr>
        <p:spPr>
          <a:xfrm rot="0" flipH="0" flipV="0">
            <a:off x="11583020" y="1399858"/>
            <a:ext cx="1630260" cy="1630260"/>
          </a:xfrm>
          <a:custGeom>
            <a:avLst/>
            <a:ahLst/>
            <a:rect l="l" t="t" r="r" b="b"/>
            <a:pathLst>
              <a:path w="1630260" h="1630260">
                <a:moveTo>
                  <a:pt x="0" y="0"/>
                </a:moveTo>
                <a:lnTo>
                  <a:pt x="1630260" y="0"/>
                </a:lnTo>
                <a:lnTo>
                  <a:pt x="1630260" y="1630260"/>
                </a:lnTo>
                <a:lnTo>
                  <a:pt x="0" y="1630260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4"/>
            <a:stretch>
              <a:fillRect l="0" t="0" r="0" b="0"/>
            </a:stretch>
          </a:blipFill>
        </p:spPr>
      </p:sp>
      <p:sp>
        <p:nvSpPr>
          <p:cNvPr id="1048775" name="Freeform 6"/>
          <p:cNvSpPr/>
          <p:nvPr/>
        </p:nvSpPr>
        <p:spPr>
          <a:xfrm rot="0" flipH="0" flipV="0">
            <a:off x="15163326" y="657542"/>
            <a:ext cx="2874869" cy="1630835"/>
          </a:xfrm>
          <a:custGeom>
            <a:avLst/>
            <a:ahLst/>
            <a:rect l="l" t="t" r="r" b="b"/>
            <a:pathLst>
              <a:path w="2874869" h="1630835">
                <a:moveTo>
                  <a:pt x="0" y="0"/>
                </a:moveTo>
                <a:lnTo>
                  <a:pt x="2874869" y="0"/>
                </a:lnTo>
                <a:lnTo>
                  <a:pt x="2874869" y="1630835"/>
                </a:lnTo>
                <a:lnTo>
                  <a:pt x="0" y="1630835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5"/>
            <a:stretch>
              <a:fillRect l="0" t="0" r="0" b="0"/>
            </a:stretch>
          </a:blipFill>
        </p:spPr>
      </p:sp>
      <p:sp>
        <p:nvSpPr>
          <p:cNvPr id="1048776" name="Freeform 7"/>
          <p:cNvSpPr/>
          <p:nvPr/>
        </p:nvSpPr>
        <p:spPr>
          <a:xfrm rot="0" flipH="0" flipV="0">
            <a:off x="12592073" y="3403151"/>
            <a:ext cx="5446122" cy="3480699"/>
          </a:xfrm>
          <a:custGeom>
            <a:avLst/>
            <a:ahLst/>
            <a:rect l="l" t="t" r="r" b="b"/>
            <a:pathLst>
              <a:path w="5446122" h="3480699">
                <a:moveTo>
                  <a:pt x="0" y="0"/>
                </a:moveTo>
                <a:lnTo>
                  <a:pt x="5446122" y="0"/>
                </a:lnTo>
                <a:lnTo>
                  <a:pt x="5446122" y="3480698"/>
                </a:lnTo>
                <a:lnTo>
                  <a:pt x="0" y="3480698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6"/>
            <a:stretch>
              <a:fillRect l="-7948" t="0" r="-6328" b="0"/>
            </a:stretch>
          </a:blipFill>
        </p:spPr>
      </p:sp>
      <p:sp>
        <p:nvSpPr>
          <p:cNvPr id="1048777" name="Freeform 8"/>
          <p:cNvSpPr/>
          <p:nvPr/>
        </p:nvSpPr>
        <p:spPr>
          <a:xfrm rot="0" flipH="0" flipV="0">
            <a:off x="4154866" y="5742437"/>
            <a:ext cx="4076079" cy="4267092"/>
          </a:xfrm>
          <a:custGeom>
            <a:avLst/>
            <a:ahLst/>
            <a:rect l="l" t="t" r="r" b="b"/>
            <a:pathLst>
              <a:path w="4076079" h="4267092">
                <a:moveTo>
                  <a:pt x="0" y="0"/>
                </a:moveTo>
                <a:lnTo>
                  <a:pt x="4076079" y="0"/>
                </a:lnTo>
                <a:lnTo>
                  <a:pt x="4076079" y="4267092"/>
                </a:lnTo>
                <a:lnTo>
                  <a:pt x="0" y="4267092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7"/>
            <a:stretch>
              <a:fillRect l="0" t="-534" r="-6988" b="-534"/>
            </a:stretch>
          </a:blipFill>
        </p:spPr>
      </p:sp>
      <p:sp>
        <p:nvSpPr>
          <p:cNvPr id="1048778" name="TextBox 9"/>
          <p:cNvSpPr txBox="1"/>
          <p:nvPr/>
        </p:nvSpPr>
        <p:spPr>
          <a:xfrm rot="0">
            <a:off x="1028700" y="267017"/>
            <a:ext cx="16222753" cy="871093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6859"/>
              </a:lnSpc>
            </a:pPr>
            <a:r>
              <a:rPr sz="4899" lang="en-US">
                <a:solidFill>
                  <a:srgbClr val="FF3131"/>
                </a:solidFill>
                <a:latin typeface="Open Sans Bold"/>
              </a:rPr>
              <a:t>Бензолдун структуралык түзүлүшү </a:t>
            </a:r>
          </a:p>
        </p:txBody>
      </p:sp>
      <p:sp>
        <p:nvSpPr>
          <p:cNvPr id="1048779" name="TextBox 10"/>
          <p:cNvSpPr txBox="1"/>
          <p:nvPr/>
        </p:nvSpPr>
        <p:spPr>
          <a:xfrm rot="0">
            <a:off x="707286" y="1387235"/>
            <a:ext cx="11403849" cy="3218688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6336"/>
              </a:lnSpc>
            </a:pPr>
            <a:r>
              <a:rPr sz="4526" lang="en-US">
                <a:solidFill>
                  <a:srgbClr val="FFFFFF"/>
                </a:solidFill>
                <a:latin typeface="Open Sans Bold"/>
              </a:rPr>
              <a:t>Бензолдун түзүлүшүн чагылдырган формуланы биринчилерден болуп немец химиги Кекуле 1865- жылы сунуш кылган, ал төмөндөгүдөй жазылат.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0" name="Freeform 2"/>
          <p:cNvSpPr/>
          <p:nvPr/>
        </p:nvSpPr>
        <p:spPr>
          <a:xfrm rot="-5400000" flipH="0" flipV="0">
            <a:off x="4000500" y="-4000500"/>
            <a:ext cx="10287000" cy="18288000"/>
          </a:xfrm>
          <a:custGeom>
            <a:avLst/>
            <a:ah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xmlns:r="http://schemas.openxmlformats.org/officeDocument/2006/relationships" r:embed="rId1"/>
            <a:stretch>
              <a:fillRect l="-329908" t="0" r="-170419" b="-35073"/>
            </a:stretch>
          </a:blipFill>
        </p:spPr>
      </p:sp>
      <p:sp>
        <p:nvSpPr>
          <p:cNvPr id="1048781" name="Freeform 3"/>
          <p:cNvSpPr/>
          <p:nvPr/>
        </p:nvSpPr>
        <p:spPr>
          <a:xfrm rot="0" flipH="0" flipV="0">
            <a:off x="-1028700" y="-1028700"/>
            <a:ext cx="4114800" cy="4114800"/>
          </a:xfrm>
          <a:custGeom>
            <a:avLst/>
            <a:ah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2"/>
            <a:stretch>
              <a:fillRect l="0" t="0" r="0" b="0"/>
            </a:stretch>
          </a:blipFill>
        </p:spPr>
      </p:sp>
      <p:sp>
        <p:nvSpPr>
          <p:cNvPr id="1048782" name="Freeform 4"/>
          <p:cNvSpPr/>
          <p:nvPr/>
        </p:nvSpPr>
        <p:spPr>
          <a:xfrm rot="0" flipH="0" flipV="0">
            <a:off x="-663485" y="8173622"/>
            <a:ext cx="3749585" cy="3217826"/>
          </a:xfrm>
          <a:custGeom>
            <a:avLst/>
            <a:ahLst/>
            <a:rect l="l" t="t" r="r" b="b"/>
            <a:pathLst>
              <a:path w="3749585" h="3217826">
                <a:moveTo>
                  <a:pt x="0" y="0"/>
                </a:moveTo>
                <a:lnTo>
                  <a:pt x="3749585" y="0"/>
                </a:lnTo>
                <a:lnTo>
                  <a:pt x="3749585" y="3217825"/>
                </a:lnTo>
                <a:lnTo>
                  <a:pt x="0" y="3217825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3"/>
            <a:stretch>
              <a:fillRect l="0" t="0" r="0" b="0"/>
            </a:stretch>
          </a:blipFill>
        </p:spPr>
      </p:sp>
      <p:sp>
        <p:nvSpPr>
          <p:cNvPr id="1048783" name="Freeform 5"/>
          <p:cNvSpPr/>
          <p:nvPr/>
        </p:nvSpPr>
        <p:spPr>
          <a:xfrm rot="5400000" flipH="0" flipV="0">
            <a:off x="16739908" y="4881280"/>
            <a:ext cx="3096184" cy="2837231"/>
          </a:xfrm>
          <a:custGeom>
            <a:avLst/>
            <a:ahLst/>
            <a:rect l="l" t="t" r="r" b="b"/>
            <a:pathLst>
              <a:path w="3096184" h="2837231">
                <a:moveTo>
                  <a:pt x="0" y="0"/>
                </a:moveTo>
                <a:lnTo>
                  <a:pt x="3096184" y="0"/>
                </a:lnTo>
                <a:lnTo>
                  <a:pt x="3096184" y="2837231"/>
                </a:lnTo>
                <a:lnTo>
                  <a:pt x="0" y="283723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4"/>
            <a:stretch>
              <a:fillRect l="0" t="0" r="0" b="0"/>
            </a:stretch>
          </a:blipFill>
        </p:spPr>
      </p:sp>
      <p:sp>
        <p:nvSpPr>
          <p:cNvPr id="1048784" name="Freeform 6"/>
          <p:cNvSpPr/>
          <p:nvPr/>
        </p:nvSpPr>
        <p:spPr>
          <a:xfrm rot="0" flipH="0" flipV="0">
            <a:off x="3723646" y="9085772"/>
            <a:ext cx="3008221" cy="1706482"/>
          </a:xfrm>
          <a:custGeom>
            <a:avLst/>
            <a:ahLst/>
            <a:rect l="l" t="t" r="r" b="b"/>
            <a:pathLst>
              <a:path w="3008221" h="1706482">
                <a:moveTo>
                  <a:pt x="0" y="0"/>
                </a:moveTo>
                <a:lnTo>
                  <a:pt x="3008221" y="0"/>
                </a:lnTo>
                <a:lnTo>
                  <a:pt x="3008221" y="1706481"/>
                </a:lnTo>
                <a:lnTo>
                  <a:pt x="0" y="170648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5"/>
            <a:stretch>
              <a:fillRect l="0" t="0" r="0" b="0"/>
            </a:stretch>
          </a:blipFill>
        </p:spPr>
      </p:sp>
      <p:sp>
        <p:nvSpPr>
          <p:cNvPr id="1048785" name="Freeform 7"/>
          <p:cNvSpPr/>
          <p:nvPr/>
        </p:nvSpPr>
        <p:spPr>
          <a:xfrm rot="0" flipH="0" flipV="0">
            <a:off x="3533399" y="-1303822"/>
            <a:ext cx="2862682" cy="2607643"/>
          </a:xfrm>
          <a:custGeom>
            <a:avLst/>
            <a:ahLst/>
            <a:rect l="l" t="t" r="r" b="b"/>
            <a:pathLst>
              <a:path w="2862682" h="2607643">
                <a:moveTo>
                  <a:pt x="0" y="0"/>
                </a:moveTo>
                <a:lnTo>
                  <a:pt x="2862682" y="0"/>
                </a:lnTo>
                <a:lnTo>
                  <a:pt x="2862682" y="2607644"/>
                </a:lnTo>
                <a:lnTo>
                  <a:pt x="0" y="260764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6"/>
            <a:stretch>
              <a:fillRect l="0" t="0" r="0" b="0"/>
            </a:stretch>
          </a:blipFill>
        </p:spPr>
      </p:sp>
      <p:sp>
        <p:nvSpPr>
          <p:cNvPr id="1048786" name="Freeform 8"/>
          <p:cNvSpPr/>
          <p:nvPr/>
        </p:nvSpPr>
        <p:spPr>
          <a:xfrm rot="0" flipH="0" flipV="0">
            <a:off x="16025243" y="8173622"/>
            <a:ext cx="1992699" cy="2566708"/>
          </a:xfrm>
          <a:custGeom>
            <a:avLst/>
            <a:ahLst/>
            <a:rect l="l" t="t" r="r" b="b"/>
            <a:pathLst>
              <a:path w="1992699" h="2566708">
                <a:moveTo>
                  <a:pt x="0" y="0"/>
                </a:moveTo>
                <a:lnTo>
                  <a:pt x="1992699" y="0"/>
                </a:lnTo>
                <a:lnTo>
                  <a:pt x="1992699" y="2566707"/>
                </a:lnTo>
                <a:lnTo>
                  <a:pt x="0" y="2566707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7"/>
            <a:stretch>
              <a:fillRect l="0" t="0" r="0" b="0"/>
            </a:stretch>
          </a:blipFill>
        </p:spPr>
      </p:sp>
      <p:sp>
        <p:nvSpPr>
          <p:cNvPr id="1048787" name="Freeform 9"/>
          <p:cNvSpPr/>
          <p:nvPr/>
        </p:nvSpPr>
        <p:spPr>
          <a:xfrm rot="0" flipH="0" flipV="0">
            <a:off x="-1257644" y="5603839"/>
            <a:ext cx="2676240" cy="2068004"/>
          </a:xfrm>
          <a:custGeom>
            <a:avLst/>
            <a:ahLst/>
            <a:rect l="l" t="t" r="r" b="b"/>
            <a:pathLst>
              <a:path w="2676240" h="2068004">
                <a:moveTo>
                  <a:pt x="0" y="0"/>
                </a:moveTo>
                <a:lnTo>
                  <a:pt x="2676240" y="0"/>
                </a:lnTo>
                <a:lnTo>
                  <a:pt x="2676240" y="2068004"/>
                </a:lnTo>
                <a:lnTo>
                  <a:pt x="0" y="206800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8"/>
            <a:stretch>
              <a:fillRect l="0" t="0" r="0" b="0"/>
            </a:stretch>
          </a:blipFill>
        </p:spPr>
      </p:sp>
      <p:sp>
        <p:nvSpPr>
          <p:cNvPr id="1048788" name="Freeform 10"/>
          <p:cNvSpPr/>
          <p:nvPr/>
        </p:nvSpPr>
        <p:spPr>
          <a:xfrm rot="0" flipH="0" flipV="0">
            <a:off x="17259300" y="1673776"/>
            <a:ext cx="1788451" cy="2434772"/>
          </a:xfrm>
          <a:custGeom>
            <a:avLst/>
            <a:ahLst/>
            <a:rect l="l" t="t" r="r" b="b"/>
            <a:pathLst>
              <a:path w="1788451" h="2434772">
                <a:moveTo>
                  <a:pt x="0" y="0"/>
                </a:moveTo>
                <a:lnTo>
                  <a:pt x="1788451" y="0"/>
                </a:lnTo>
                <a:lnTo>
                  <a:pt x="1788451" y="2434772"/>
                </a:lnTo>
                <a:lnTo>
                  <a:pt x="0" y="2434772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9"/>
            <a:stretch>
              <a:fillRect l="0" t="0" r="0" b="0"/>
            </a:stretch>
          </a:blipFill>
        </p:spPr>
      </p:sp>
      <p:sp>
        <p:nvSpPr>
          <p:cNvPr id="1048789" name="Freeform 11"/>
          <p:cNvSpPr/>
          <p:nvPr/>
        </p:nvSpPr>
        <p:spPr>
          <a:xfrm rot="0" flipH="0" flipV="0">
            <a:off x="13105268" y="9085772"/>
            <a:ext cx="2603932" cy="2887425"/>
          </a:xfrm>
          <a:custGeom>
            <a:avLst/>
            <a:ahLst/>
            <a:rect l="l" t="t" r="r" b="b"/>
            <a:pathLst>
              <a:path w="2603932" h="2887425">
                <a:moveTo>
                  <a:pt x="0" y="0"/>
                </a:moveTo>
                <a:lnTo>
                  <a:pt x="2603932" y="0"/>
                </a:lnTo>
                <a:lnTo>
                  <a:pt x="2603932" y="2887424"/>
                </a:lnTo>
                <a:lnTo>
                  <a:pt x="0" y="288742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0"/>
            <a:stretch>
              <a:fillRect l="0" t="0" r="0" b="0"/>
            </a:stretch>
          </a:blipFill>
        </p:spPr>
      </p:sp>
      <p:sp>
        <p:nvSpPr>
          <p:cNvPr id="1048790" name="Freeform 12"/>
          <p:cNvSpPr/>
          <p:nvPr/>
        </p:nvSpPr>
        <p:spPr>
          <a:xfrm rot="0" flipH="0" flipV="0">
            <a:off x="7019183" y="-1214819"/>
            <a:ext cx="2124817" cy="2518641"/>
          </a:xfrm>
          <a:custGeom>
            <a:avLst/>
            <a:ahLst/>
            <a:rect l="l" t="t" r="r" b="b"/>
            <a:pathLst>
              <a:path w="2124817" h="2518641">
                <a:moveTo>
                  <a:pt x="0" y="0"/>
                </a:moveTo>
                <a:lnTo>
                  <a:pt x="2124817" y="0"/>
                </a:lnTo>
                <a:lnTo>
                  <a:pt x="2124817" y="2518641"/>
                </a:lnTo>
                <a:lnTo>
                  <a:pt x="0" y="251864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1"/>
            <a:stretch>
              <a:fillRect l="0" t="0" r="0" b="0"/>
            </a:stretch>
          </a:blipFill>
        </p:spPr>
      </p:sp>
      <p:sp>
        <p:nvSpPr>
          <p:cNvPr id="1048791" name="Freeform 13"/>
          <p:cNvSpPr/>
          <p:nvPr/>
        </p:nvSpPr>
        <p:spPr>
          <a:xfrm rot="0" flipH="0" flipV="0">
            <a:off x="14786361" y="-1306770"/>
            <a:ext cx="2960465" cy="2610592"/>
          </a:xfrm>
          <a:custGeom>
            <a:avLst/>
            <a:ahLst/>
            <a:rect l="l" t="t" r="r" b="b"/>
            <a:pathLst>
              <a:path w="2960465" h="2610592">
                <a:moveTo>
                  <a:pt x="0" y="0"/>
                </a:moveTo>
                <a:lnTo>
                  <a:pt x="2960465" y="0"/>
                </a:lnTo>
                <a:lnTo>
                  <a:pt x="2960465" y="2610592"/>
                </a:lnTo>
                <a:lnTo>
                  <a:pt x="0" y="2610592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2"/>
            <a:stretch>
              <a:fillRect l="0" t="0" r="0" b="0"/>
            </a:stretch>
          </a:blipFill>
        </p:spPr>
      </p:sp>
      <p:sp>
        <p:nvSpPr>
          <p:cNvPr id="1048792" name="Freeform 14"/>
          <p:cNvSpPr/>
          <p:nvPr/>
        </p:nvSpPr>
        <p:spPr>
          <a:xfrm rot="0" flipH="0" flipV="0">
            <a:off x="7370042" y="8329101"/>
            <a:ext cx="1861756" cy="2884411"/>
          </a:xfrm>
          <a:custGeom>
            <a:avLst/>
            <a:ahLst/>
            <a:rect l="l" t="t" r="r" b="b"/>
            <a:pathLst>
              <a:path w="1861756" h="2884411">
                <a:moveTo>
                  <a:pt x="0" y="0"/>
                </a:moveTo>
                <a:lnTo>
                  <a:pt x="1861756" y="0"/>
                </a:lnTo>
                <a:lnTo>
                  <a:pt x="1861756" y="2884410"/>
                </a:lnTo>
                <a:lnTo>
                  <a:pt x="0" y="2884410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3"/>
            <a:stretch>
              <a:fillRect l="0" t="0" r="0" b="0"/>
            </a:stretch>
          </a:blipFill>
        </p:spPr>
      </p:sp>
      <p:sp>
        <p:nvSpPr>
          <p:cNvPr id="1048793" name="Freeform 15"/>
          <p:cNvSpPr/>
          <p:nvPr/>
        </p:nvSpPr>
        <p:spPr>
          <a:xfrm rot="0" flipH="0" flipV="0">
            <a:off x="10509242" y="-1028700"/>
            <a:ext cx="2911877" cy="2297736"/>
          </a:xfrm>
          <a:custGeom>
            <a:avLst/>
            <a:ahLst/>
            <a:rect l="l" t="t" r="r" b="b"/>
            <a:pathLst>
              <a:path w="2911877" h="2297736">
                <a:moveTo>
                  <a:pt x="0" y="0"/>
                </a:moveTo>
                <a:lnTo>
                  <a:pt x="2911877" y="0"/>
                </a:lnTo>
                <a:lnTo>
                  <a:pt x="2911877" y="2297736"/>
                </a:lnTo>
                <a:lnTo>
                  <a:pt x="0" y="2297736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4"/>
            <a:stretch>
              <a:fillRect l="0" t="0" r="0" b="0"/>
            </a:stretch>
          </a:blipFill>
        </p:spPr>
      </p:sp>
      <p:sp>
        <p:nvSpPr>
          <p:cNvPr id="1048794" name="Freeform 16"/>
          <p:cNvSpPr/>
          <p:nvPr/>
        </p:nvSpPr>
        <p:spPr>
          <a:xfrm rot="0" flipH="0" flipV="0">
            <a:off x="9945731" y="8952815"/>
            <a:ext cx="2445604" cy="1787514"/>
          </a:xfrm>
          <a:custGeom>
            <a:avLst/>
            <a:ahLst/>
            <a:rect l="l" t="t" r="r" b="b"/>
            <a:pathLst>
              <a:path w="2445604" h="1787514">
                <a:moveTo>
                  <a:pt x="0" y="0"/>
                </a:moveTo>
                <a:lnTo>
                  <a:pt x="2445603" y="0"/>
                </a:lnTo>
                <a:lnTo>
                  <a:pt x="2445603" y="1787514"/>
                </a:lnTo>
                <a:lnTo>
                  <a:pt x="0" y="178751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5"/>
            <a:stretch>
              <a:fillRect l="0" t="0" r="0" b="0"/>
            </a:stretch>
          </a:blipFill>
        </p:spPr>
      </p:sp>
      <p:sp>
        <p:nvSpPr>
          <p:cNvPr id="1048795" name="Freeform 17"/>
          <p:cNvSpPr/>
          <p:nvPr/>
        </p:nvSpPr>
        <p:spPr>
          <a:xfrm rot="0" flipH="0" flipV="0">
            <a:off x="-1508452" y="3649064"/>
            <a:ext cx="2719760" cy="2205478"/>
          </a:xfrm>
          <a:custGeom>
            <a:avLst/>
            <a:ahLst/>
            <a:rect l="l" t="t" r="r" b="b"/>
            <a:pathLst>
              <a:path w="2719760" h="2205478">
                <a:moveTo>
                  <a:pt x="0" y="0"/>
                </a:moveTo>
                <a:lnTo>
                  <a:pt x="2719760" y="0"/>
                </a:lnTo>
                <a:lnTo>
                  <a:pt x="2719760" y="2205478"/>
                </a:lnTo>
                <a:lnTo>
                  <a:pt x="0" y="2205478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6"/>
            <a:stretch>
              <a:fillRect l="0" t="0" r="0" b="0"/>
            </a:stretch>
          </a:blipFill>
        </p:spPr>
      </p:sp>
      <p:sp>
        <p:nvSpPr>
          <p:cNvPr id="1048796" name="Freeform 18"/>
          <p:cNvSpPr/>
          <p:nvPr/>
        </p:nvSpPr>
        <p:spPr>
          <a:xfrm rot="0" flipH="0" flipV="0">
            <a:off x="1840676" y="2891162"/>
            <a:ext cx="14606647" cy="6538315"/>
          </a:xfrm>
          <a:custGeom>
            <a:avLst/>
            <a:ahLst/>
            <a:rect l="l" t="t" r="r" b="b"/>
            <a:pathLst>
              <a:path w="14606647" h="6538315">
                <a:moveTo>
                  <a:pt x="0" y="0"/>
                </a:moveTo>
                <a:lnTo>
                  <a:pt x="14606648" y="0"/>
                </a:lnTo>
                <a:lnTo>
                  <a:pt x="14606648" y="6538315"/>
                </a:lnTo>
                <a:lnTo>
                  <a:pt x="0" y="6538315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7"/>
            <a:stretch>
              <a:fillRect l="0" t="-23942" r="-956" b="-6118"/>
            </a:stretch>
          </a:blipFill>
        </p:spPr>
      </p:sp>
      <p:sp>
        <p:nvSpPr>
          <p:cNvPr id="1048797" name="TextBox 19"/>
          <p:cNvSpPr txBox="1"/>
          <p:nvPr/>
        </p:nvSpPr>
        <p:spPr>
          <a:xfrm rot="0">
            <a:off x="1028700" y="677920"/>
            <a:ext cx="15713046" cy="1919224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7556"/>
              </a:lnSpc>
            </a:pPr>
            <a:r>
              <a:rPr sz="5397" lang="en-US">
                <a:solidFill>
                  <a:srgbClr val="FFFFFF"/>
                </a:solidFill>
                <a:latin typeface="Open Sans Bold"/>
              </a:rPr>
              <a:t> Бензолдун молекуласынын структуралык түзүлүшү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98" name="Freeform 2"/>
          <p:cNvSpPr/>
          <p:nvPr/>
        </p:nvSpPr>
        <p:spPr>
          <a:xfrm rot="-5400000" flipH="0" flipV="0">
            <a:off x="4000500" y="-4000500"/>
            <a:ext cx="10287000" cy="18288000"/>
          </a:xfrm>
          <a:custGeom>
            <a:avLst/>
            <a:ah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xmlns:r="http://schemas.openxmlformats.org/officeDocument/2006/relationships" r:embed="rId1"/>
            <a:stretch>
              <a:fillRect l="-329908" t="0" r="-170419" b="-35073"/>
            </a:stretch>
          </a:blipFill>
        </p:spPr>
      </p:sp>
      <p:sp>
        <p:nvSpPr>
          <p:cNvPr id="1048799" name="Freeform 3"/>
          <p:cNvSpPr/>
          <p:nvPr/>
        </p:nvSpPr>
        <p:spPr>
          <a:xfrm rot="0" flipH="0" flipV="0">
            <a:off x="17026435" y="8455856"/>
            <a:ext cx="1261565" cy="1624966"/>
          </a:xfrm>
          <a:custGeom>
            <a:avLst/>
            <a:ahLst/>
            <a:rect l="l" t="t" r="r" b="b"/>
            <a:pathLst>
              <a:path w="1261565" h="1624966">
                <a:moveTo>
                  <a:pt x="0" y="0"/>
                </a:moveTo>
                <a:lnTo>
                  <a:pt x="1261565" y="0"/>
                </a:lnTo>
                <a:lnTo>
                  <a:pt x="1261565" y="1624966"/>
                </a:lnTo>
                <a:lnTo>
                  <a:pt x="0" y="1624966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2"/>
            <a:stretch>
              <a:fillRect l="0" t="0" r="0" b="0"/>
            </a:stretch>
          </a:blipFill>
        </p:spPr>
      </p:sp>
      <p:sp>
        <p:nvSpPr>
          <p:cNvPr id="1048800" name="Freeform 4"/>
          <p:cNvSpPr/>
          <p:nvPr/>
        </p:nvSpPr>
        <p:spPr>
          <a:xfrm rot="0" flipH="0" flipV="0">
            <a:off x="10948039" y="8455856"/>
            <a:ext cx="1773276" cy="1624966"/>
          </a:xfrm>
          <a:custGeom>
            <a:avLst/>
            <a:ahLst/>
            <a:rect l="l" t="t" r="r" b="b"/>
            <a:pathLst>
              <a:path w="1773276" h="1624966">
                <a:moveTo>
                  <a:pt x="0" y="0"/>
                </a:moveTo>
                <a:lnTo>
                  <a:pt x="1773276" y="0"/>
                </a:lnTo>
                <a:lnTo>
                  <a:pt x="1773276" y="1624966"/>
                </a:lnTo>
                <a:lnTo>
                  <a:pt x="0" y="1624966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3"/>
            <a:stretch>
              <a:fillRect l="0" t="0" r="0" b="0"/>
            </a:stretch>
          </a:blipFill>
        </p:spPr>
      </p:sp>
      <p:sp>
        <p:nvSpPr>
          <p:cNvPr id="1048801" name="Freeform 5"/>
          <p:cNvSpPr/>
          <p:nvPr/>
        </p:nvSpPr>
        <p:spPr>
          <a:xfrm rot="0" flipH="0" flipV="0">
            <a:off x="11537786" y="109019"/>
            <a:ext cx="1028700" cy="1028700"/>
          </a:xfrm>
          <a:custGeom>
            <a:avLst/>
            <a:ahLst/>
            <a:rect l="l" t="t" r="r" b="b"/>
            <a:pathLst>
              <a:path w="1028700" h="1028700">
                <a:moveTo>
                  <a:pt x="0" y="0"/>
                </a:moveTo>
                <a:lnTo>
                  <a:pt x="1028700" y="0"/>
                </a:lnTo>
                <a:lnTo>
                  <a:pt x="1028700" y="1028700"/>
                </a:lnTo>
                <a:lnTo>
                  <a:pt x="0" y="1028700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4"/>
            <a:stretch>
              <a:fillRect l="0" t="0" r="0" b="0"/>
            </a:stretch>
          </a:blipFill>
        </p:spPr>
      </p:sp>
      <p:sp>
        <p:nvSpPr>
          <p:cNvPr id="1048802" name="Freeform 6"/>
          <p:cNvSpPr/>
          <p:nvPr/>
        </p:nvSpPr>
        <p:spPr>
          <a:xfrm rot="0" flipH="0" flipV="0">
            <a:off x="15344191" y="0"/>
            <a:ext cx="2874869" cy="1630835"/>
          </a:xfrm>
          <a:custGeom>
            <a:avLst/>
            <a:ahLst/>
            <a:rect l="l" t="t" r="r" b="b"/>
            <a:pathLst>
              <a:path w="2874869" h="1630835">
                <a:moveTo>
                  <a:pt x="0" y="0"/>
                </a:moveTo>
                <a:lnTo>
                  <a:pt x="2874869" y="0"/>
                </a:lnTo>
                <a:lnTo>
                  <a:pt x="2874869" y="1630835"/>
                </a:lnTo>
                <a:lnTo>
                  <a:pt x="0" y="1630835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5"/>
            <a:stretch>
              <a:fillRect l="0" t="0" r="0" b="0"/>
            </a:stretch>
          </a:blipFill>
        </p:spPr>
      </p:sp>
      <p:sp>
        <p:nvSpPr>
          <p:cNvPr id="1048803" name="TextBox 7"/>
          <p:cNvSpPr txBox="1"/>
          <p:nvPr/>
        </p:nvSpPr>
        <p:spPr>
          <a:xfrm rot="0">
            <a:off x="0" y="643473"/>
            <a:ext cx="10775978" cy="6927850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5455"/>
              </a:lnSpc>
            </a:pPr>
            <a:r>
              <a:rPr sz="3896" lang="en-US">
                <a:solidFill>
                  <a:srgbClr val="FFFFFF"/>
                </a:solidFill>
                <a:latin typeface="Open Sans Bold"/>
              </a:rPr>
              <a:t>Бул формулада бирикменин курамындагы 6 көмүртек атому өзү менен байланышкандан тышкары бирден суутек атомдорун кошуп алса, кезектешкен кош байланыштар аркылуу көмүртектин валенттүүлүгү толукталат. </a:t>
            </a:r>
          </a:p>
          <a:p>
            <a:pPr algn="ctr">
              <a:lnSpc>
                <a:spcPts val="5455"/>
              </a:lnSpc>
            </a:pPr>
            <a:r>
              <a:rPr sz="3896" lang="en-US">
                <a:solidFill>
                  <a:srgbClr val="FFFFFF"/>
                </a:solidFill>
                <a:latin typeface="Open Sans Bold"/>
              </a:rPr>
              <a:t>Ароматтык углеводороддордун радикалдары пайда кылуу принциби алкандардыкындай эле алардын курамынан бирден суутек кемитүүдөн келип чыгат. </a:t>
            </a:r>
          </a:p>
          <a:p>
            <a:pPr algn="ctr">
              <a:lnSpc>
                <a:spcPts val="5455"/>
              </a:lnSpc>
            </a:pPr>
            <a:r>
              <a:rPr sz="3896" lang="en-US">
                <a:solidFill>
                  <a:srgbClr val="FFFFFF"/>
                </a:solidFill>
                <a:latin typeface="Open Sans Bold"/>
              </a:rPr>
              <a:t>C6H6- бензол, C6H5 - фенил же арил радикалы</a:t>
            </a:r>
          </a:p>
        </p:txBody>
      </p:sp>
      <p:sp>
        <p:nvSpPr>
          <p:cNvPr id="1048804" name="Freeform 8"/>
          <p:cNvSpPr/>
          <p:nvPr/>
        </p:nvSpPr>
        <p:spPr>
          <a:xfrm rot="0" flipH="0" flipV="0">
            <a:off x="13065305" y="5143500"/>
            <a:ext cx="3888249" cy="4832763"/>
          </a:xfrm>
          <a:custGeom>
            <a:avLst/>
            <a:ahLst/>
            <a:rect l="l" t="t" r="r" b="b"/>
            <a:pathLst>
              <a:path w="3888249" h="4832763">
                <a:moveTo>
                  <a:pt x="0" y="0"/>
                </a:moveTo>
                <a:lnTo>
                  <a:pt x="3888249" y="0"/>
                </a:lnTo>
                <a:lnTo>
                  <a:pt x="3888249" y="4832763"/>
                </a:lnTo>
                <a:lnTo>
                  <a:pt x="0" y="4832763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6"/>
            <a:stretch>
              <a:fillRect l="0" t="-15017" r="-211882" b="-21320"/>
            </a:stretch>
          </a:blipFill>
        </p:spPr>
      </p:sp>
      <p:sp>
        <p:nvSpPr>
          <p:cNvPr id="1048805" name="Freeform 9"/>
          <p:cNvSpPr/>
          <p:nvPr/>
        </p:nvSpPr>
        <p:spPr>
          <a:xfrm rot="0" flipH="0" flipV="0">
            <a:off x="13065305" y="1028700"/>
            <a:ext cx="3937907" cy="3894394"/>
          </a:xfrm>
          <a:custGeom>
            <a:avLst/>
            <a:ahLst/>
            <a:rect l="l" t="t" r="r" b="b"/>
            <a:pathLst>
              <a:path w="3937907" h="3894394">
                <a:moveTo>
                  <a:pt x="0" y="0"/>
                </a:moveTo>
                <a:lnTo>
                  <a:pt x="3937907" y="0"/>
                </a:lnTo>
                <a:lnTo>
                  <a:pt x="3937907" y="3894394"/>
                </a:lnTo>
                <a:lnTo>
                  <a:pt x="0" y="389439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7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6" name="Freeform 2"/>
          <p:cNvSpPr/>
          <p:nvPr/>
        </p:nvSpPr>
        <p:spPr>
          <a:xfrm rot="-5400000" flipH="0" flipV="0">
            <a:off x="4000500" y="-4000500"/>
            <a:ext cx="10287000" cy="18288000"/>
          </a:xfrm>
          <a:custGeom>
            <a:avLst/>
            <a:ah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xmlns:r="http://schemas.openxmlformats.org/officeDocument/2006/relationships" r:embed="rId1"/>
            <a:stretch>
              <a:fillRect l="-329908" t="0" r="-170419" b="-35073"/>
            </a:stretch>
          </a:blipFill>
        </p:spPr>
      </p:sp>
      <p:sp>
        <p:nvSpPr>
          <p:cNvPr id="1048807" name="Freeform 3"/>
          <p:cNvSpPr/>
          <p:nvPr/>
        </p:nvSpPr>
        <p:spPr>
          <a:xfrm rot="0" flipH="0" flipV="0">
            <a:off x="17036461" y="9195294"/>
            <a:ext cx="698695" cy="899959"/>
          </a:xfrm>
          <a:custGeom>
            <a:avLst/>
            <a:ahLst/>
            <a:rect l="l" t="t" r="r" b="b"/>
            <a:pathLst>
              <a:path w="698695" h="899959">
                <a:moveTo>
                  <a:pt x="0" y="0"/>
                </a:moveTo>
                <a:lnTo>
                  <a:pt x="698695" y="0"/>
                </a:lnTo>
                <a:lnTo>
                  <a:pt x="698695" y="899958"/>
                </a:lnTo>
                <a:lnTo>
                  <a:pt x="0" y="899958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2"/>
            <a:stretch>
              <a:fillRect l="0" t="0" r="0" b="0"/>
            </a:stretch>
          </a:blipFill>
        </p:spPr>
      </p:sp>
      <p:sp>
        <p:nvSpPr>
          <p:cNvPr id="1048808" name="Freeform 4"/>
          <p:cNvSpPr/>
          <p:nvPr/>
        </p:nvSpPr>
        <p:spPr>
          <a:xfrm rot="0" flipH="0" flipV="0">
            <a:off x="11157280" y="9258300"/>
            <a:ext cx="913341" cy="836952"/>
          </a:xfrm>
          <a:custGeom>
            <a:avLst/>
            <a:ahLst/>
            <a:rect l="l" t="t" r="r" b="b"/>
            <a:pathLst>
              <a:path w="913341" h="836952">
                <a:moveTo>
                  <a:pt x="0" y="0"/>
                </a:moveTo>
                <a:lnTo>
                  <a:pt x="913341" y="0"/>
                </a:lnTo>
                <a:lnTo>
                  <a:pt x="913341" y="836952"/>
                </a:lnTo>
                <a:lnTo>
                  <a:pt x="0" y="836952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3"/>
            <a:stretch>
              <a:fillRect l="0" t="0" r="0" b="0"/>
            </a:stretch>
          </a:blipFill>
        </p:spPr>
      </p:sp>
      <p:sp>
        <p:nvSpPr>
          <p:cNvPr id="1048809" name="Freeform 5"/>
          <p:cNvSpPr/>
          <p:nvPr/>
        </p:nvSpPr>
        <p:spPr>
          <a:xfrm rot="0" flipH="0" flipV="0">
            <a:off x="13225248" y="344521"/>
            <a:ext cx="1032347" cy="1032347"/>
          </a:xfrm>
          <a:custGeom>
            <a:avLst/>
            <a:ahLst/>
            <a:rect l="l" t="t" r="r" b="b"/>
            <a:pathLst>
              <a:path w="1032347" h="1032347">
                <a:moveTo>
                  <a:pt x="0" y="0"/>
                </a:moveTo>
                <a:lnTo>
                  <a:pt x="1032348" y="0"/>
                </a:lnTo>
                <a:lnTo>
                  <a:pt x="1032348" y="1032347"/>
                </a:lnTo>
                <a:lnTo>
                  <a:pt x="0" y="1032347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4"/>
            <a:stretch>
              <a:fillRect l="0" t="0" r="0" b="0"/>
            </a:stretch>
          </a:blipFill>
        </p:spPr>
      </p:sp>
      <p:sp>
        <p:nvSpPr>
          <p:cNvPr id="1048810" name="Freeform 6"/>
          <p:cNvSpPr/>
          <p:nvPr/>
        </p:nvSpPr>
        <p:spPr>
          <a:xfrm rot="0" flipH="0" flipV="0">
            <a:off x="16659957" y="344521"/>
            <a:ext cx="1451703" cy="823511"/>
          </a:xfrm>
          <a:custGeom>
            <a:avLst/>
            <a:ahLst/>
            <a:rect l="l" t="t" r="r" b="b"/>
            <a:pathLst>
              <a:path w="1451703" h="823511">
                <a:moveTo>
                  <a:pt x="0" y="0"/>
                </a:moveTo>
                <a:lnTo>
                  <a:pt x="1451703" y="0"/>
                </a:lnTo>
                <a:lnTo>
                  <a:pt x="1451703" y="823511"/>
                </a:lnTo>
                <a:lnTo>
                  <a:pt x="0" y="82351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5"/>
            <a:stretch>
              <a:fillRect l="0" t="0" r="0" b="0"/>
            </a:stretch>
          </a:blipFill>
        </p:spPr>
      </p:sp>
      <p:sp>
        <p:nvSpPr>
          <p:cNvPr id="1048811" name="Freeform 7"/>
          <p:cNvSpPr/>
          <p:nvPr/>
        </p:nvSpPr>
        <p:spPr>
          <a:xfrm rot="0" flipH="0" flipV="0">
            <a:off x="12827678" y="1614054"/>
            <a:ext cx="4558130" cy="3652426"/>
          </a:xfrm>
          <a:custGeom>
            <a:avLst/>
            <a:ahLst/>
            <a:rect l="l" t="t" r="r" b="b"/>
            <a:pathLst>
              <a:path w="4558130" h="3652426">
                <a:moveTo>
                  <a:pt x="0" y="0"/>
                </a:moveTo>
                <a:lnTo>
                  <a:pt x="4558131" y="0"/>
                </a:lnTo>
                <a:lnTo>
                  <a:pt x="4558131" y="3652426"/>
                </a:lnTo>
                <a:lnTo>
                  <a:pt x="0" y="3652426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6"/>
            <a:stretch>
              <a:fillRect l="-134" t="0" r="-6844" b="0"/>
            </a:stretch>
          </a:blipFill>
        </p:spPr>
      </p:sp>
      <p:sp>
        <p:nvSpPr>
          <p:cNvPr id="1048812" name="Freeform 8"/>
          <p:cNvSpPr/>
          <p:nvPr/>
        </p:nvSpPr>
        <p:spPr>
          <a:xfrm rot="0" flipH="0" flipV="0">
            <a:off x="12827678" y="5429961"/>
            <a:ext cx="4558130" cy="3577997"/>
          </a:xfrm>
          <a:custGeom>
            <a:avLst/>
            <a:ahLst/>
            <a:rect l="l" t="t" r="r" b="b"/>
            <a:pathLst>
              <a:path w="4558130" h="3577997">
                <a:moveTo>
                  <a:pt x="0" y="0"/>
                </a:moveTo>
                <a:lnTo>
                  <a:pt x="4558131" y="0"/>
                </a:lnTo>
                <a:lnTo>
                  <a:pt x="4558131" y="3577997"/>
                </a:lnTo>
                <a:lnTo>
                  <a:pt x="0" y="3577997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7"/>
            <a:stretch>
              <a:fillRect l="0" t="0" r="-4799" b="0"/>
            </a:stretch>
          </a:blipFill>
        </p:spPr>
      </p:sp>
      <p:sp>
        <p:nvSpPr>
          <p:cNvPr id="1048813" name="TextBox 9"/>
          <p:cNvSpPr txBox="1"/>
          <p:nvPr/>
        </p:nvSpPr>
        <p:spPr>
          <a:xfrm rot="0">
            <a:off x="0" y="23495"/>
            <a:ext cx="16147432" cy="1031113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8119"/>
              </a:lnSpc>
            </a:pPr>
            <a:r>
              <a:rPr sz="5799" lang="en-US">
                <a:solidFill>
                  <a:srgbClr val="FF3131"/>
                </a:solidFill>
                <a:latin typeface="Open Sans Bold"/>
              </a:rPr>
              <a:t>Бензолдун электрондук  түзүлүшү </a:t>
            </a:r>
          </a:p>
        </p:txBody>
      </p:sp>
      <p:sp>
        <p:nvSpPr>
          <p:cNvPr id="1048814" name="TextBox 10"/>
          <p:cNvSpPr txBox="1"/>
          <p:nvPr/>
        </p:nvSpPr>
        <p:spPr>
          <a:xfrm rot="0">
            <a:off x="153256" y="1291143"/>
            <a:ext cx="11917365" cy="7107174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6218"/>
              </a:lnSpc>
            </a:pPr>
            <a:r>
              <a:rPr sz="4441" lang="en-US">
                <a:solidFill>
                  <a:srgbClr val="FFFFFF"/>
                </a:solidFill>
                <a:latin typeface="Open Sans Bold"/>
              </a:rPr>
              <a:t>Бензолдун молекуласындагы ар бир көмүртектин ( 6 атому) sp² гибриддешүү абалында болот. Электрондук булуттар, алардын ар кандай формалары бири- бири менен өз ара капталуусунун натыйжасында sp² гибриддик электрондук булуттар келип чыгат. Гибриддик электрондук булуттардын формалары алмуруттун формасындай  болот.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5" name="Freeform 2"/>
          <p:cNvSpPr/>
          <p:nvPr/>
        </p:nvSpPr>
        <p:spPr>
          <a:xfrm rot="-5400000" flipH="0" flipV="0">
            <a:off x="4000500" y="-4000500"/>
            <a:ext cx="10287000" cy="18288000"/>
          </a:xfrm>
          <a:custGeom>
            <a:avLst/>
            <a:ah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xmlns:r="http://schemas.openxmlformats.org/officeDocument/2006/relationships" r:embed="rId1"/>
            <a:stretch>
              <a:fillRect l="-329908" t="0" r="-170419" b="-35073"/>
            </a:stretch>
          </a:blipFill>
        </p:spPr>
      </p:sp>
      <p:sp>
        <p:nvSpPr>
          <p:cNvPr id="1048816" name="Freeform 3"/>
          <p:cNvSpPr/>
          <p:nvPr/>
        </p:nvSpPr>
        <p:spPr>
          <a:xfrm rot="0" flipH="0" flipV="0">
            <a:off x="-1028700" y="-1028700"/>
            <a:ext cx="4114800" cy="4114800"/>
          </a:xfrm>
          <a:custGeom>
            <a:avLst/>
            <a:ah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2"/>
            <a:stretch>
              <a:fillRect l="0" t="0" r="0" b="0"/>
            </a:stretch>
          </a:blipFill>
        </p:spPr>
      </p:sp>
      <p:sp>
        <p:nvSpPr>
          <p:cNvPr id="1048817" name="Freeform 4"/>
          <p:cNvSpPr/>
          <p:nvPr/>
        </p:nvSpPr>
        <p:spPr>
          <a:xfrm rot="0" flipH="0" flipV="0">
            <a:off x="-663485" y="8173622"/>
            <a:ext cx="3749585" cy="3217826"/>
          </a:xfrm>
          <a:custGeom>
            <a:avLst/>
            <a:ahLst/>
            <a:rect l="l" t="t" r="r" b="b"/>
            <a:pathLst>
              <a:path w="3749585" h="3217826">
                <a:moveTo>
                  <a:pt x="0" y="0"/>
                </a:moveTo>
                <a:lnTo>
                  <a:pt x="3749585" y="0"/>
                </a:lnTo>
                <a:lnTo>
                  <a:pt x="3749585" y="3217825"/>
                </a:lnTo>
                <a:lnTo>
                  <a:pt x="0" y="3217825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3"/>
            <a:stretch>
              <a:fillRect l="0" t="0" r="0" b="0"/>
            </a:stretch>
          </a:blipFill>
        </p:spPr>
      </p:sp>
      <p:sp>
        <p:nvSpPr>
          <p:cNvPr id="1048818" name="Freeform 5"/>
          <p:cNvSpPr/>
          <p:nvPr/>
        </p:nvSpPr>
        <p:spPr>
          <a:xfrm rot="5400000" flipH="0" flipV="0">
            <a:off x="16739908" y="4881280"/>
            <a:ext cx="3096184" cy="2837231"/>
          </a:xfrm>
          <a:custGeom>
            <a:avLst/>
            <a:ahLst/>
            <a:rect l="l" t="t" r="r" b="b"/>
            <a:pathLst>
              <a:path w="3096184" h="2837231">
                <a:moveTo>
                  <a:pt x="0" y="0"/>
                </a:moveTo>
                <a:lnTo>
                  <a:pt x="3096184" y="0"/>
                </a:lnTo>
                <a:lnTo>
                  <a:pt x="3096184" y="2837231"/>
                </a:lnTo>
                <a:lnTo>
                  <a:pt x="0" y="283723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4"/>
            <a:stretch>
              <a:fillRect l="0" t="0" r="0" b="0"/>
            </a:stretch>
          </a:blipFill>
        </p:spPr>
      </p:sp>
      <p:sp>
        <p:nvSpPr>
          <p:cNvPr id="1048819" name="Freeform 6"/>
          <p:cNvSpPr/>
          <p:nvPr/>
        </p:nvSpPr>
        <p:spPr>
          <a:xfrm rot="0" flipH="0" flipV="0">
            <a:off x="3723646" y="9085772"/>
            <a:ext cx="3008221" cy="1706482"/>
          </a:xfrm>
          <a:custGeom>
            <a:avLst/>
            <a:ahLst/>
            <a:rect l="l" t="t" r="r" b="b"/>
            <a:pathLst>
              <a:path w="3008221" h="1706482">
                <a:moveTo>
                  <a:pt x="0" y="0"/>
                </a:moveTo>
                <a:lnTo>
                  <a:pt x="3008221" y="0"/>
                </a:lnTo>
                <a:lnTo>
                  <a:pt x="3008221" y="1706481"/>
                </a:lnTo>
                <a:lnTo>
                  <a:pt x="0" y="170648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5"/>
            <a:stretch>
              <a:fillRect l="0" t="0" r="0" b="0"/>
            </a:stretch>
          </a:blipFill>
        </p:spPr>
      </p:sp>
      <p:sp>
        <p:nvSpPr>
          <p:cNvPr id="1048820" name="Freeform 7"/>
          <p:cNvSpPr/>
          <p:nvPr/>
        </p:nvSpPr>
        <p:spPr>
          <a:xfrm rot="0" flipH="0" flipV="0">
            <a:off x="3533399" y="-1303822"/>
            <a:ext cx="2862682" cy="2607643"/>
          </a:xfrm>
          <a:custGeom>
            <a:avLst/>
            <a:ahLst/>
            <a:rect l="l" t="t" r="r" b="b"/>
            <a:pathLst>
              <a:path w="2862682" h="2607643">
                <a:moveTo>
                  <a:pt x="0" y="0"/>
                </a:moveTo>
                <a:lnTo>
                  <a:pt x="2862682" y="0"/>
                </a:lnTo>
                <a:lnTo>
                  <a:pt x="2862682" y="2607644"/>
                </a:lnTo>
                <a:lnTo>
                  <a:pt x="0" y="260764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6"/>
            <a:stretch>
              <a:fillRect l="0" t="0" r="0" b="0"/>
            </a:stretch>
          </a:blipFill>
        </p:spPr>
      </p:sp>
      <p:sp>
        <p:nvSpPr>
          <p:cNvPr id="1048821" name="Freeform 8"/>
          <p:cNvSpPr/>
          <p:nvPr/>
        </p:nvSpPr>
        <p:spPr>
          <a:xfrm rot="0" flipH="0" flipV="0">
            <a:off x="16025243" y="8173622"/>
            <a:ext cx="1992699" cy="2566708"/>
          </a:xfrm>
          <a:custGeom>
            <a:avLst/>
            <a:ahLst/>
            <a:rect l="l" t="t" r="r" b="b"/>
            <a:pathLst>
              <a:path w="1992699" h="2566708">
                <a:moveTo>
                  <a:pt x="0" y="0"/>
                </a:moveTo>
                <a:lnTo>
                  <a:pt x="1992699" y="0"/>
                </a:lnTo>
                <a:lnTo>
                  <a:pt x="1992699" y="2566707"/>
                </a:lnTo>
                <a:lnTo>
                  <a:pt x="0" y="2566707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7"/>
            <a:stretch>
              <a:fillRect l="0" t="0" r="0" b="0"/>
            </a:stretch>
          </a:blipFill>
        </p:spPr>
      </p:sp>
      <p:sp>
        <p:nvSpPr>
          <p:cNvPr id="1048822" name="Freeform 9"/>
          <p:cNvSpPr/>
          <p:nvPr/>
        </p:nvSpPr>
        <p:spPr>
          <a:xfrm rot="0" flipH="0" flipV="0">
            <a:off x="-1257644" y="5603839"/>
            <a:ext cx="2676240" cy="2068004"/>
          </a:xfrm>
          <a:custGeom>
            <a:avLst/>
            <a:ahLst/>
            <a:rect l="l" t="t" r="r" b="b"/>
            <a:pathLst>
              <a:path w="2676240" h="2068004">
                <a:moveTo>
                  <a:pt x="0" y="0"/>
                </a:moveTo>
                <a:lnTo>
                  <a:pt x="2676240" y="0"/>
                </a:lnTo>
                <a:lnTo>
                  <a:pt x="2676240" y="2068004"/>
                </a:lnTo>
                <a:lnTo>
                  <a:pt x="0" y="206800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8"/>
            <a:stretch>
              <a:fillRect l="0" t="0" r="0" b="0"/>
            </a:stretch>
          </a:blipFill>
        </p:spPr>
      </p:sp>
      <p:sp>
        <p:nvSpPr>
          <p:cNvPr id="1048823" name="Freeform 10"/>
          <p:cNvSpPr/>
          <p:nvPr/>
        </p:nvSpPr>
        <p:spPr>
          <a:xfrm rot="0" flipH="0" flipV="0">
            <a:off x="17259300" y="1673776"/>
            <a:ext cx="1788451" cy="2434772"/>
          </a:xfrm>
          <a:custGeom>
            <a:avLst/>
            <a:ahLst/>
            <a:rect l="l" t="t" r="r" b="b"/>
            <a:pathLst>
              <a:path w="1788451" h="2434772">
                <a:moveTo>
                  <a:pt x="0" y="0"/>
                </a:moveTo>
                <a:lnTo>
                  <a:pt x="1788451" y="0"/>
                </a:lnTo>
                <a:lnTo>
                  <a:pt x="1788451" y="2434772"/>
                </a:lnTo>
                <a:lnTo>
                  <a:pt x="0" y="2434772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9"/>
            <a:stretch>
              <a:fillRect l="0" t="0" r="0" b="0"/>
            </a:stretch>
          </a:blipFill>
        </p:spPr>
      </p:sp>
      <p:sp>
        <p:nvSpPr>
          <p:cNvPr id="1048824" name="Freeform 11"/>
          <p:cNvSpPr/>
          <p:nvPr/>
        </p:nvSpPr>
        <p:spPr>
          <a:xfrm rot="0" flipH="0" flipV="0">
            <a:off x="14486307" y="8329101"/>
            <a:ext cx="1538936" cy="1706482"/>
          </a:xfrm>
          <a:custGeom>
            <a:avLst/>
            <a:ahLst/>
            <a:rect l="l" t="t" r="r" b="b"/>
            <a:pathLst>
              <a:path w="1538936" h="1706482">
                <a:moveTo>
                  <a:pt x="0" y="0"/>
                </a:moveTo>
                <a:lnTo>
                  <a:pt x="1538936" y="0"/>
                </a:lnTo>
                <a:lnTo>
                  <a:pt x="1538936" y="1706481"/>
                </a:lnTo>
                <a:lnTo>
                  <a:pt x="0" y="170648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0"/>
            <a:stretch>
              <a:fillRect l="0" t="0" r="0" b="0"/>
            </a:stretch>
          </a:blipFill>
        </p:spPr>
      </p:sp>
      <p:sp>
        <p:nvSpPr>
          <p:cNvPr id="1048825" name="Freeform 12"/>
          <p:cNvSpPr/>
          <p:nvPr/>
        </p:nvSpPr>
        <p:spPr>
          <a:xfrm rot="0" flipH="0" flipV="0">
            <a:off x="7019183" y="-1214819"/>
            <a:ext cx="2124817" cy="2518641"/>
          </a:xfrm>
          <a:custGeom>
            <a:avLst/>
            <a:ahLst/>
            <a:rect l="l" t="t" r="r" b="b"/>
            <a:pathLst>
              <a:path w="2124817" h="2518641">
                <a:moveTo>
                  <a:pt x="0" y="0"/>
                </a:moveTo>
                <a:lnTo>
                  <a:pt x="2124817" y="0"/>
                </a:lnTo>
                <a:lnTo>
                  <a:pt x="2124817" y="2518641"/>
                </a:lnTo>
                <a:lnTo>
                  <a:pt x="0" y="251864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1"/>
            <a:stretch>
              <a:fillRect l="0" t="0" r="0" b="0"/>
            </a:stretch>
          </a:blipFill>
        </p:spPr>
      </p:sp>
      <p:sp>
        <p:nvSpPr>
          <p:cNvPr id="1048826" name="Freeform 13"/>
          <p:cNvSpPr/>
          <p:nvPr/>
        </p:nvSpPr>
        <p:spPr>
          <a:xfrm rot="0" flipH="0" flipV="0">
            <a:off x="14786361" y="-1306770"/>
            <a:ext cx="2960465" cy="2610592"/>
          </a:xfrm>
          <a:custGeom>
            <a:avLst/>
            <a:ahLst/>
            <a:rect l="l" t="t" r="r" b="b"/>
            <a:pathLst>
              <a:path w="2960465" h="2610592">
                <a:moveTo>
                  <a:pt x="0" y="0"/>
                </a:moveTo>
                <a:lnTo>
                  <a:pt x="2960465" y="0"/>
                </a:lnTo>
                <a:lnTo>
                  <a:pt x="2960465" y="2610592"/>
                </a:lnTo>
                <a:lnTo>
                  <a:pt x="0" y="2610592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2"/>
            <a:stretch>
              <a:fillRect l="0" t="0" r="0" b="0"/>
            </a:stretch>
          </a:blipFill>
        </p:spPr>
      </p:sp>
      <p:sp>
        <p:nvSpPr>
          <p:cNvPr id="1048827" name="Freeform 14"/>
          <p:cNvSpPr/>
          <p:nvPr/>
        </p:nvSpPr>
        <p:spPr>
          <a:xfrm rot="0" flipH="0" flipV="0">
            <a:off x="7370042" y="8329101"/>
            <a:ext cx="1861756" cy="2884411"/>
          </a:xfrm>
          <a:custGeom>
            <a:avLst/>
            <a:ahLst/>
            <a:rect l="l" t="t" r="r" b="b"/>
            <a:pathLst>
              <a:path w="1861756" h="2884411">
                <a:moveTo>
                  <a:pt x="0" y="0"/>
                </a:moveTo>
                <a:lnTo>
                  <a:pt x="1861756" y="0"/>
                </a:lnTo>
                <a:lnTo>
                  <a:pt x="1861756" y="2884410"/>
                </a:lnTo>
                <a:lnTo>
                  <a:pt x="0" y="2884410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3"/>
            <a:stretch>
              <a:fillRect l="0" t="0" r="0" b="0"/>
            </a:stretch>
          </a:blipFill>
        </p:spPr>
      </p:sp>
      <p:sp>
        <p:nvSpPr>
          <p:cNvPr id="1048828" name="Freeform 15"/>
          <p:cNvSpPr/>
          <p:nvPr/>
        </p:nvSpPr>
        <p:spPr>
          <a:xfrm rot="0" flipH="0" flipV="0">
            <a:off x="10509242" y="-1028700"/>
            <a:ext cx="2911877" cy="2297736"/>
          </a:xfrm>
          <a:custGeom>
            <a:avLst/>
            <a:ahLst/>
            <a:rect l="l" t="t" r="r" b="b"/>
            <a:pathLst>
              <a:path w="2911877" h="2297736">
                <a:moveTo>
                  <a:pt x="0" y="0"/>
                </a:moveTo>
                <a:lnTo>
                  <a:pt x="2911877" y="0"/>
                </a:lnTo>
                <a:lnTo>
                  <a:pt x="2911877" y="2297736"/>
                </a:lnTo>
                <a:lnTo>
                  <a:pt x="0" y="2297736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4"/>
            <a:stretch>
              <a:fillRect l="0" t="0" r="0" b="0"/>
            </a:stretch>
          </a:blipFill>
        </p:spPr>
      </p:sp>
      <p:sp>
        <p:nvSpPr>
          <p:cNvPr id="1048829" name="Freeform 16"/>
          <p:cNvSpPr/>
          <p:nvPr/>
        </p:nvSpPr>
        <p:spPr>
          <a:xfrm rot="0" flipH="0" flipV="0">
            <a:off x="9945731" y="8952815"/>
            <a:ext cx="2445604" cy="1787514"/>
          </a:xfrm>
          <a:custGeom>
            <a:avLst/>
            <a:ahLst/>
            <a:rect l="l" t="t" r="r" b="b"/>
            <a:pathLst>
              <a:path w="2445604" h="1787514">
                <a:moveTo>
                  <a:pt x="0" y="0"/>
                </a:moveTo>
                <a:lnTo>
                  <a:pt x="2445603" y="0"/>
                </a:lnTo>
                <a:lnTo>
                  <a:pt x="2445603" y="1787514"/>
                </a:lnTo>
                <a:lnTo>
                  <a:pt x="0" y="178751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5"/>
            <a:stretch>
              <a:fillRect l="0" t="0" r="0" b="0"/>
            </a:stretch>
          </a:blipFill>
        </p:spPr>
      </p:sp>
      <p:sp>
        <p:nvSpPr>
          <p:cNvPr id="1048830" name="Freeform 17"/>
          <p:cNvSpPr/>
          <p:nvPr/>
        </p:nvSpPr>
        <p:spPr>
          <a:xfrm rot="0" flipH="0" flipV="0">
            <a:off x="-1508452" y="3649064"/>
            <a:ext cx="2719760" cy="2205478"/>
          </a:xfrm>
          <a:custGeom>
            <a:avLst/>
            <a:ahLst/>
            <a:rect l="l" t="t" r="r" b="b"/>
            <a:pathLst>
              <a:path w="2719760" h="2205478">
                <a:moveTo>
                  <a:pt x="0" y="0"/>
                </a:moveTo>
                <a:lnTo>
                  <a:pt x="2719760" y="0"/>
                </a:lnTo>
                <a:lnTo>
                  <a:pt x="2719760" y="2205478"/>
                </a:lnTo>
                <a:lnTo>
                  <a:pt x="0" y="2205478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6"/>
            <a:stretch>
              <a:fillRect l="0" t="0" r="0" b="0"/>
            </a:stretch>
          </a:blipFill>
        </p:spPr>
      </p:sp>
      <p:sp>
        <p:nvSpPr>
          <p:cNvPr id="1048831" name="Freeform 18"/>
          <p:cNvSpPr/>
          <p:nvPr/>
        </p:nvSpPr>
        <p:spPr>
          <a:xfrm rot="0" flipH="0" flipV="0">
            <a:off x="5227756" y="6088804"/>
            <a:ext cx="8796479" cy="4169635"/>
          </a:xfrm>
          <a:custGeom>
            <a:avLst/>
            <a:ahLst/>
            <a:rect l="l" t="t" r="r" b="b"/>
            <a:pathLst>
              <a:path w="8796479" h="4169635">
                <a:moveTo>
                  <a:pt x="0" y="0"/>
                </a:moveTo>
                <a:lnTo>
                  <a:pt x="8796479" y="0"/>
                </a:lnTo>
                <a:lnTo>
                  <a:pt x="8796479" y="4169635"/>
                </a:lnTo>
                <a:lnTo>
                  <a:pt x="0" y="4169635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7"/>
            <a:stretch>
              <a:fillRect l="-1757" t="-61242" r="-5780" b="-8907"/>
            </a:stretch>
          </a:blipFill>
        </p:spPr>
      </p:sp>
      <p:sp>
        <p:nvSpPr>
          <p:cNvPr id="1048832" name="TextBox 19"/>
          <p:cNvSpPr txBox="1"/>
          <p:nvPr/>
        </p:nvSpPr>
        <p:spPr>
          <a:xfrm rot="0">
            <a:off x="985919" y="962025"/>
            <a:ext cx="16491757" cy="4361434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4906"/>
              </a:lnSpc>
            </a:pPr>
            <a:r>
              <a:rPr sz="3504" lang="en-US">
                <a:solidFill>
                  <a:srgbClr val="FFFFFF"/>
                </a:solidFill>
                <a:latin typeface="Open Sans Bold"/>
              </a:rPr>
              <a:t>Бензолдун молекуласында sp²гибриддик капталыштан пайда болгон булуттардан алтоо.</a:t>
            </a:r>
          </a:p>
          <a:p>
            <a:pPr algn="ctr">
              <a:lnSpc>
                <a:spcPts val="4906"/>
              </a:lnSpc>
            </a:pPr>
            <a:r>
              <a:rPr sz="3504" lang="en-US">
                <a:solidFill>
                  <a:srgbClr val="FFFFFF"/>
                </a:solidFill>
                <a:latin typeface="Open Sans Bold"/>
              </a:rPr>
              <a:t>Алар мейкиндикте жайланышкан да гибриддик алты көмүртек атомдорунун электрондук булутчалары кайрадан өз ара капталышат. Демек жанындагы көмүртек атомдору жана суутектин атому менен үч σ- байланыштары менен байланышат. Көмүртектин 6 атомунун баары C - C, C-H пайда кылган  σ- байланыштары бир тегиздикте жатышат.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3" name="Freeform 2"/>
          <p:cNvSpPr/>
          <p:nvPr/>
        </p:nvSpPr>
        <p:spPr>
          <a:xfrm rot="-5400000" flipH="0" flipV="0">
            <a:off x="4000500" y="-4000500"/>
            <a:ext cx="10287000" cy="18288000"/>
          </a:xfrm>
          <a:custGeom>
            <a:avLst/>
            <a:ah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xmlns:r="http://schemas.openxmlformats.org/officeDocument/2006/relationships" r:embed="rId1"/>
            <a:stretch>
              <a:fillRect l="-329908" t="0" r="-170419" b="-35073"/>
            </a:stretch>
          </a:blipFill>
        </p:spPr>
      </p:sp>
      <p:sp>
        <p:nvSpPr>
          <p:cNvPr id="1048834" name="Freeform 3"/>
          <p:cNvSpPr/>
          <p:nvPr/>
        </p:nvSpPr>
        <p:spPr>
          <a:xfrm rot="0" flipH="0" flipV="0">
            <a:off x="16410936" y="329146"/>
            <a:ext cx="1529467" cy="1563581"/>
          </a:xfrm>
          <a:custGeom>
            <a:avLst/>
            <a:ahLst/>
            <a:rect l="l" t="t" r="r" b="b"/>
            <a:pathLst>
              <a:path w="1529467" h="1563581">
                <a:moveTo>
                  <a:pt x="0" y="0"/>
                </a:moveTo>
                <a:lnTo>
                  <a:pt x="1529467" y="0"/>
                </a:lnTo>
                <a:lnTo>
                  <a:pt x="1529467" y="1563582"/>
                </a:lnTo>
                <a:lnTo>
                  <a:pt x="0" y="1563582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2"/>
            <a:stretch>
              <a:fillRect l="0" t="0" r="0" b="0"/>
            </a:stretch>
          </a:blipFill>
        </p:spPr>
      </p:sp>
      <p:sp>
        <p:nvSpPr>
          <p:cNvPr id="1048835" name="Freeform 4"/>
          <p:cNvSpPr/>
          <p:nvPr/>
        </p:nvSpPr>
        <p:spPr>
          <a:xfrm rot="0" flipH="0" flipV="0">
            <a:off x="12780" y="-311056"/>
            <a:ext cx="2121081" cy="2144476"/>
          </a:xfrm>
          <a:custGeom>
            <a:avLst/>
            <a:ahLst/>
            <a:rect l="l" t="t" r="r" b="b"/>
            <a:pathLst>
              <a:path w="2121081" h="2144476">
                <a:moveTo>
                  <a:pt x="0" y="0"/>
                </a:moveTo>
                <a:lnTo>
                  <a:pt x="2121081" y="0"/>
                </a:lnTo>
                <a:lnTo>
                  <a:pt x="2121081" y="2144476"/>
                </a:lnTo>
                <a:lnTo>
                  <a:pt x="0" y="2144476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3"/>
            <a:stretch>
              <a:fillRect l="0" t="0" r="0" b="0"/>
            </a:stretch>
          </a:blipFill>
        </p:spPr>
      </p:sp>
      <p:sp>
        <p:nvSpPr>
          <p:cNvPr id="1048836" name="Freeform 5"/>
          <p:cNvSpPr/>
          <p:nvPr/>
        </p:nvSpPr>
        <p:spPr>
          <a:xfrm rot="0" flipH="0" flipV="0">
            <a:off x="5349601" y="5461368"/>
            <a:ext cx="4910436" cy="3342078"/>
          </a:xfrm>
          <a:custGeom>
            <a:avLst/>
            <a:ahLst/>
            <a:rect l="l" t="t" r="r" b="b"/>
            <a:pathLst>
              <a:path w="4910436" h="3342078">
                <a:moveTo>
                  <a:pt x="0" y="0"/>
                </a:moveTo>
                <a:lnTo>
                  <a:pt x="4910436" y="0"/>
                </a:lnTo>
                <a:lnTo>
                  <a:pt x="4910436" y="3342078"/>
                </a:lnTo>
                <a:lnTo>
                  <a:pt x="0" y="3342078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4"/>
            <a:stretch>
              <a:fillRect l="-224804" t="-95830" r="0" b="-223170"/>
            </a:stretch>
          </a:blipFill>
        </p:spPr>
      </p:sp>
      <p:sp>
        <p:nvSpPr>
          <p:cNvPr id="1048837" name="Freeform 6"/>
          <p:cNvSpPr/>
          <p:nvPr/>
        </p:nvSpPr>
        <p:spPr>
          <a:xfrm rot="0" flipH="0" flipV="0">
            <a:off x="11260162" y="5518150"/>
            <a:ext cx="5287150" cy="3041759"/>
          </a:xfrm>
          <a:custGeom>
            <a:avLst/>
            <a:ahLst/>
            <a:rect l="l" t="t" r="r" b="b"/>
            <a:pathLst>
              <a:path w="5287150" h="3041759">
                <a:moveTo>
                  <a:pt x="0" y="0"/>
                </a:moveTo>
                <a:lnTo>
                  <a:pt x="5287150" y="0"/>
                </a:lnTo>
                <a:lnTo>
                  <a:pt x="5287150" y="3041760"/>
                </a:lnTo>
                <a:lnTo>
                  <a:pt x="0" y="3041760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5"/>
            <a:stretch>
              <a:fillRect l="0" t="-18260" r="-78169" b="-27210"/>
            </a:stretch>
          </a:blipFill>
        </p:spPr>
      </p:sp>
      <p:sp>
        <p:nvSpPr>
          <p:cNvPr id="1048838" name="Freeform 7"/>
          <p:cNvSpPr/>
          <p:nvPr/>
        </p:nvSpPr>
        <p:spPr>
          <a:xfrm rot="0" flipH="0" flipV="0">
            <a:off x="910665" y="5518150"/>
            <a:ext cx="3434452" cy="3458147"/>
          </a:xfrm>
          <a:custGeom>
            <a:avLst/>
            <a:ahLst/>
            <a:rect l="l" t="t" r="r" b="b"/>
            <a:pathLst>
              <a:path w="3434452" h="3458147">
                <a:moveTo>
                  <a:pt x="0" y="0"/>
                </a:moveTo>
                <a:lnTo>
                  <a:pt x="3434453" y="0"/>
                </a:lnTo>
                <a:lnTo>
                  <a:pt x="3434453" y="3458147"/>
                </a:lnTo>
                <a:lnTo>
                  <a:pt x="0" y="3458147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4"/>
            <a:stretch>
              <a:fillRect l="-211228" t="-102853" r="-177627" b="-223416"/>
            </a:stretch>
          </a:blipFill>
        </p:spPr>
      </p:sp>
      <p:sp>
        <p:nvSpPr>
          <p:cNvPr id="1048839" name="TextBox 8"/>
          <p:cNvSpPr txBox="1"/>
          <p:nvPr/>
        </p:nvSpPr>
        <p:spPr>
          <a:xfrm rot="0">
            <a:off x="4068598" y="210443"/>
            <a:ext cx="10082292" cy="1157478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9114"/>
              </a:lnSpc>
            </a:pPr>
            <a:r>
              <a:rPr sz="6510" lang="en-US">
                <a:solidFill>
                  <a:srgbClr val="FF3131"/>
                </a:solidFill>
                <a:latin typeface="Open Sans Bold"/>
              </a:rPr>
              <a:t>Гомологиялык катары </a:t>
            </a:r>
          </a:p>
        </p:txBody>
      </p:sp>
      <p:sp>
        <p:nvSpPr>
          <p:cNvPr id="1048840" name="TextBox 9"/>
          <p:cNvSpPr txBox="1"/>
          <p:nvPr/>
        </p:nvSpPr>
        <p:spPr>
          <a:xfrm rot="0">
            <a:off x="1028700" y="1757220"/>
            <a:ext cx="15395592" cy="2399919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6299"/>
              </a:lnSpc>
            </a:pPr>
            <a:r>
              <a:rPr sz="4500" lang="en-US">
                <a:solidFill>
                  <a:srgbClr val="FFFFFF"/>
                </a:solidFill>
                <a:latin typeface="Open Sans Bold"/>
              </a:rPr>
              <a:t>Бензолдун молекуласындагы суутектин атомдору менен ар кандай радикалдар орун алмашканда бензолдун гомологдору пайда болот.</a:t>
            </a:r>
          </a:p>
        </p:txBody>
      </p:sp>
      <p:sp>
        <p:nvSpPr>
          <p:cNvPr id="1048841" name="TextBox 10"/>
          <p:cNvSpPr txBox="1"/>
          <p:nvPr/>
        </p:nvSpPr>
        <p:spPr>
          <a:xfrm rot="0">
            <a:off x="162540" y="4386120"/>
            <a:ext cx="4930703" cy="514350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4200"/>
              </a:lnSpc>
            </a:pPr>
            <a:r>
              <a:rPr sz="3000" lang="en-US">
                <a:solidFill>
                  <a:srgbClr val="FFFFFF"/>
                </a:solidFill>
                <a:latin typeface="Open Sans Bold"/>
              </a:rPr>
              <a:t>толуол же метил бензол</a:t>
            </a:r>
          </a:p>
        </p:txBody>
      </p:sp>
      <p:sp>
        <p:nvSpPr>
          <p:cNvPr id="1048842" name="TextBox 11"/>
          <p:cNvSpPr txBox="1"/>
          <p:nvPr/>
        </p:nvSpPr>
        <p:spPr>
          <a:xfrm rot="0">
            <a:off x="5761681" y="4409615"/>
            <a:ext cx="5415396" cy="596900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4900"/>
              </a:lnSpc>
            </a:pPr>
            <a:r>
              <a:rPr sz="3500" lang="en-US">
                <a:solidFill>
                  <a:srgbClr val="FFFFFF"/>
                </a:solidFill>
                <a:latin typeface="Open Sans Bold"/>
              </a:rPr>
              <a:t>Ксилол же этил бензол</a:t>
            </a:r>
          </a:p>
        </p:txBody>
      </p:sp>
      <p:sp>
        <p:nvSpPr>
          <p:cNvPr id="1048843" name="TextBox 12"/>
          <p:cNvSpPr txBox="1"/>
          <p:nvPr/>
        </p:nvSpPr>
        <p:spPr>
          <a:xfrm rot="0">
            <a:off x="11020068" y="4409615"/>
            <a:ext cx="5767337" cy="563880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4620"/>
              </a:lnSpc>
            </a:pPr>
            <a:r>
              <a:rPr sz="3300" lang="en-US">
                <a:solidFill>
                  <a:srgbClr val="FFFFFF"/>
                </a:solidFill>
                <a:latin typeface="Open Sans Bold"/>
              </a:rPr>
              <a:t>Пропил бензол</a:t>
            </a:r>
          </a:p>
        </p:txBody>
      </p:sp>
      <p:sp>
        <p:nvSpPr>
          <p:cNvPr id="1048844" name="TextBox 13"/>
          <p:cNvSpPr txBox="1"/>
          <p:nvPr/>
        </p:nvSpPr>
        <p:spPr>
          <a:xfrm rot="0">
            <a:off x="6127144" y="9172575"/>
            <a:ext cx="3355350" cy="782319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6160"/>
              </a:lnSpc>
            </a:pPr>
            <a:r>
              <a:rPr sz="4400" lang="en-US">
                <a:solidFill>
                  <a:srgbClr val="FFFFFF"/>
                </a:solidFill>
                <a:latin typeface="Open Sans Bold"/>
              </a:rPr>
              <a:t>C6H5-C2H5</a:t>
            </a:r>
          </a:p>
        </p:txBody>
      </p:sp>
      <p:sp>
        <p:nvSpPr>
          <p:cNvPr id="1048845" name="TextBox 14"/>
          <p:cNvSpPr txBox="1"/>
          <p:nvPr/>
        </p:nvSpPr>
        <p:spPr>
          <a:xfrm rot="0">
            <a:off x="11625848" y="9198610"/>
            <a:ext cx="3762093" cy="746759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5880"/>
              </a:lnSpc>
            </a:pPr>
            <a:r>
              <a:rPr sz="4200" lang="en-US">
                <a:solidFill>
                  <a:srgbClr val="FFFFFF"/>
                </a:solidFill>
                <a:latin typeface="Open Sans Bold"/>
              </a:rPr>
              <a:t>С6Н5-С3Н7</a:t>
            </a:r>
          </a:p>
        </p:txBody>
      </p:sp>
      <p:sp>
        <p:nvSpPr>
          <p:cNvPr id="1048846" name="TextBox 15"/>
          <p:cNvSpPr txBox="1"/>
          <p:nvPr/>
        </p:nvSpPr>
        <p:spPr>
          <a:xfrm rot="0">
            <a:off x="910665" y="9217342"/>
            <a:ext cx="3434452" cy="817753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6439"/>
              </a:lnSpc>
            </a:pPr>
            <a:r>
              <a:rPr sz="4599" lang="en-US">
                <a:solidFill>
                  <a:srgbClr val="FFFFFF"/>
                </a:solidFill>
                <a:latin typeface="Open Sans Bold"/>
              </a:rPr>
              <a:t>C6H5-CH3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47" name="Freeform 2"/>
          <p:cNvSpPr/>
          <p:nvPr/>
        </p:nvSpPr>
        <p:spPr>
          <a:xfrm rot="-5400000" flipH="0" flipV="0">
            <a:off x="4000500" y="-4000500"/>
            <a:ext cx="10287000" cy="18288000"/>
          </a:xfrm>
          <a:custGeom>
            <a:avLst/>
            <a:ah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xmlns:r="http://schemas.openxmlformats.org/officeDocument/2006/relationships" r:embed="rId1"/>
            <a:stretch>
              <a:fillRect l="-329908" t="0" r="-170419" b="-35073"/>
            </a:stretch>
          </a:blipFill>
        </p:spPr>
      </p:sp>
      <p:sp>
        <p:nvSpPr>
          <p:cNvPr id="1048848" name="Freeform 3"/>
          <p:cNvSpPr/>
          <p:nvPr/>
        </p:nvSpPr>
        <p:spPr>
          <a:xfrm rot="0" flipH="0" flipV="0">
            <a:off x="-1028700" y="-1028700"/>
            <a:ext cx="4114800" cy="4114800"/>
          </a:xfrm>
          <a:custGeom>
            <a:avLst/>
            <a:ah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2"/>
            <a:stretch>
              <a:fillRect l="0" t="0" r="0" b="0"/>
            </a:stretch>
          </a:blipFill>
        </p:spPr>
      </p:sp>
      <p:sp>
        <p:nvSpPr>
          <p:cNvPr id="1048849" name="Freeform 4"/>
          <p:cNvSpPr/>
          <p:nvPr/>
        </p:nvSpPr>
        <p:spPr>
          <a:xfrm rot="0" flipH="0" flipV="0">
            <a:off x="-663485" y="8173622"/>
            <a:ext cx="3749585" cy="3217826"/>
          </a:xfrm>
          <a:custGeom>
            <a:avLst/>
            <a:ahLst/>
            <a:rect l="l" t="t" r="r" b="b"/>
            <a:pathLst>
              <a:path w="3749585" h="3217826">
                <a:moveTo>
                  <a:pt x="0" y="0"/>
                </a:moveTo>
                <a:lnTo>
                  <a:pt x="3749585" y="0"/>
                </a:lnTo>
                <a:lnTo>
                  <a:pt x="3749585" y="3217825"/>
                </a:lnTo>
                <a:lnTo>
                  <a:pt x="0" y="3217825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3"/>
            <a:stretch>
              <a:fillRect l="0" t="0" r="0" b="0"/>
            </a:stretch>
          </a:blipFill>
        </p:spPr>
      </p:sp>
      <p:sp>
        <p:nvSpPr>
          <p:cNvPr id="1048850" name="Freeform 5"/>
          <p:cNvSpPr/>
          <p:nvPr/>
        </p:nvSpPr>
        <p:spPr>
          <a:xfrm rot="5400000" flipH="0" flipV="0">
            <a:off x="16739908" y="4881280"/>
            <a:ext cx="3096184" cy="2837231"/>
          </a:xfrm>
          <a:custGeom>
            <a:avLst/>
            <a:ahLst/>
            <a:rect l="l" t="t" r="r" b="b"/>
            <a:pathLst>
              <a:path w="3096184" h="2837231">
                <a:moveTo>
                  <a:pt x="0" y="0"/>
                </a:moveTo>
                <a:lnTo>
                  <a:pt x="3096184" y="0"/>
                </a:lnTo>
                <a:lnTo>
                  <a:pt x="3096184" y="2837231"/>
                </a:lnTo>
                <a:lnTo>
                  <a:pt x="0" y="283723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4"/>
            <a:stretch>
              <a:fillRect l="0" t="0" r="0" b="0"/>
            </a:stretch>
          </a:blipFill>
        </p:spPr>
      </p:sp>
      <p:sp>
        <p:nvSpPr>
          <p:cNvPr id="1048851" name="Freeform 6"/>
          <p:cNvSpPr/>
          <p:nvPr/>
        </p:nvSpPr>
        <p:spPr>
          <a:xfrm rot="0" flipH="0" flipV="0">
            <a:off x="3723646" y="9085772"/>
            <a:ext cx="3008221" cy="1706482"/>
          </a:xfrm>
          <a:custGeom>
            <a:avLst/>
            <a:ahLst/>
            <a:rect l="l" t="t" r="r" b="b"/>
            <a:pathLst>
              <a:path w="3008221" h="1706482">
                <a:moveTo>
                  <a:pt x="0" y="0"/>
                </a:moveTo>
                <a:lnTo>
                  <a:pt x="3008221" y="0"/>
                </a:lnTo>
                <a:lnTo>
                  <a:pt x="3008221" y="1706481"/>
                </a:lnTo>
                <a:lnTo>
                  <a:pt x="0" y="170648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5"/>
            <a:stretch>
              <a:fillRect l="0" t="0" r="0" b="0"/>
            </a:stretch>
          </a:blipFill>
        </p:spPr>
      </p:sp>
      <p:sp>
        <p:nvSpPr>
          <p:cNvPr id="1048852" name="Freeform 7"/>
          <p:cNvSpPr/>
          <p:nvPr/>
        </p:nvSpPr>
        <p:spPr>
          <a:xfrm rot="0" flipH="0" flipV="0">
            <a:off x="3533399" y="-1303822"/>
            <a:ext cx="2862682" cy="2607643"/>
          </a:xfrm>
          <a:custGeom>
            <a:avLst/>
            <a:ahLst/>
            <a:rect l="l" t="t" r="r" b="b"/>
            <a:pathLst>
              <a:path w="2862682" h="2607643">
                <a:moveTo>
                  <a:pt x="0" y="0"/>
                </a:moveTo>
                <a:lnTo>
                  <a:pt x="2862682" y="0"/>
                </a:lnTo>
                <a:lnTo>
                  <a:pt x="2862682" y="2607644"/>
                </a:lnTo>
                <a:lnTo>
                  <a:pt x="0" y="260764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6"/>
            <a:stretch>
              <a:fillRect l="0" t="0" r="0" b="0"/>
            </a:stretch>
          </a:blipFill>
        </p:spPr>
      </p:sp>
      <p:sp>
        <p:nvSpPr>
          <p:cNvPr id="1048853" name="Freeform 8"/>
          <p:cNvSpPr/>
          <p:nvPr/>
        </p:nvSpPr>
        <p:spPr>
          <a:xfrm rot="0" flipH="0" flipV="0">
            <a:off x="16025243" y="8173622"/>
            <a:ext cx="1992699" cy="2566708"/>
          </a:xfrm>
          <a:custGeom>
            <a:avLst/>
            <a:ahLst/>
            <a:rect l="l" t="t" r="r" b="b"/>
            <a:pathLst>
              <a:path w="1992699" h="2566708">
                <a:moveTo>
                  <a:pt x="0" y="0"/>
                </a:moveTo>
                <a:lnTo>
                  <a:pt x="1992699" y="0"/>
                </a:lnTo>
                <a:lnTo>
                  <a:pt x="1992699" y="2566707"/>
                </a:lnTo>
                <a:lnTo>
                  <a:pt x="0" y="2566707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7"/>
            <a:stretch>
              <a:fillRect l="0" t="0" r="0" b="0"/>
            </a:stretch>
          </a:blipFill>
        </p:spPr>
      </p:sp>
      <p:sp>
        <p:nvSpPr>
          <p:cNvPr id="1048854" name="Freeform 9"/>
          <p:cNvSpPr/>
          <p:nvPr/>
        </p:nvSpPr>
        <p:spPr>
          <a:xfrm rot="0" flipH="0" flipV="0">
            <a:off x="-1257644" y="5603839"/>
            <a:ext cx="2676240" cy="2068004"/>
          </a:xfrm>
          <a:custGeom>
            <a:avLst/>
            <a:ahLst/>
            <a:rect l="l" t="t" r="r" b="b"/>
            <a:pathLst>
              <a:path w="2676240" h="2068004">
                <a:moveTo>
                  <a:pt x="0" y="0"/>
                </a:moveTo>
                <a:lnTo>
                  <a:pt x="2676240" y="0"/>
                </a:lnTo>
                <a:lnTo>
                  <a:pt x="2676240" y="2068004"/>
                </a:lnTo>
                <a:lnTo>
                  <a:pt x="0" y="206800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8"/>
            <a:stretch>
              <a:fillRect l="0" t="0" r="0" b="0"/>
            </a:stretch>
          </a:blipFill>
        </p:spPr>
      </p:sp>
      <p:sp>
        <p:nvSpPr>
          <p:cNvPr id="1048855" name="Freeform 10"/>
          <p:cNvSpPr/>
          <p:nvPr/>
        </p:nvSpPr>
        <p:spPr>
          <a:xfrm rot="0" flipH="0" flipV="0">
            <a:off x="17259300" y="1673776"/>
            <a:ext cx="1788451" cy="2434772"/>
          </a:xfrm>
          <a:custGeom>
            <a:avLst/>
            <a:ahLst/>
            <a:rect l="l" t="t" r="r" b="b"/>
            <a:pathLst>
              <a:path w="1788451" h="2434772">
                <a:moveTo>
                  <a:pt x="0" y="0"/>
                </a:moveTo>
                <a:lnTo>
                  <a:pt x="1788451" y="0"/>
                </a:lnTo>
                <a:lnTo>
                  <a:pt x="1788451" y="2434772"/>
                </a:lnTo>
                <a:lnTo>
                  <a:pt x="0" y="2434772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9"/>
            <a:stretch>
              <a:fillRect l="0" t="0" r="0" b="0"/>
            </a:stretch>
          </a:blipFill>
        </p:spPr>
      </p:sp>
      <p:sp>
        <p:nvSpPr>
          <p:cNvPr id="1048856" name="Freeform 11"/>
          <p:cNvSpPr/>
          <p:nvPr/>
        </p:nvSpPr>
        <p:spPr>
          <a:xfrm rot="0" flipH="0" flipV="0">
            <a:off x="13105268" y="9085772"/>
            <a:ext cx="2603932" cy="2887425"/>
          </a:xfrm>
          <a:custGeom>
            <a:avLst/>
            <a:ahLst/>
            <a:rect l="l" t="t" r="r" b="b"/>
            <a:pathLst>
              <a:path w="2603932" h="2887425">
                <a:moveTo>
                  <a:pt x="0" y="0"/>
                </a:moveTo>
                <a:lnTo>
                  <a:pt x="2603932" y="0"/>
                </a:lnTo>
                <a:lnTo>
                  <a:pt x="2603932" y="2887424"/>
                </a:lnTo>
                <a:lnTo>
                  <a:pt x="0" y="288742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0"/>
            <a:stretch>
              <a:fillRect l="0" t="0" r="0" b="0"/>
            </a:stretch>
          </a:blipFill>
        </p:spPr>
      </p:sp>
      <p:sp>
        <p:nvSpPr>
          <p:cNvPr id="1048857" name="Freeform 12"/>
          <p:cNvSpPr/>
          <p:nvPr/>
        </p:nvSpPr>
        <p:spPr>
          <a:xfrm rot="0" flipH="0" flipV="0">
            <a:off x="7019183" y="-1214819"/>
            <a:ext cx="2124817" cy="2518641"/>
          </a:xfrm>
          <a:custGeom>
            <a:avLst/>
            <a:ahLst/>
            <a:rect l="l" t="t" r="r" b="b"/>
            <a:pathLst>
              <a:path w="2124817" h="2518641">
                <a:moveTo>
                  <a:pt x="0" y="0"/>
                </a:moveTo>
                <a:lnTo>
                  <a:pt x="2124817" y="0"/>
                </a:lnTo>
                <a:lnTo>
                  <a:pt x="2124817" y="2518641"/>
                </a:lnTo>
                <a:lnTo>
                  <a:pt x="0" y="251864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1"/>
            <a:stretch>
              <a:fillRect l="0" t="0" r="0" b="0"/>
            </a:stretch>
          </a:blipFill>
        </p:spPr>
      </p:sp>
      <p:sp>
        <p:nvSpPr>
          <p:cNvPr id="1048858" name="Freeform 13"/>
          <p:cNvSpPr/>
          <p:nvPr/>
        </p:nvSpPr>
        <p:spPr>
          <a:xfrm rot="0" flipH="0" flipV="0">
            <a:off x="14786361" y="-1306770"/>
            <a:ext cx="2960465" cy="2610592"/>
          </a:xfrm>
          <a:custGeom>
            <a:avLst/>
            <a:ahLst/>
            <a:rect l="l" t="t" r="r" b="b"/>
            <a:pathLst>
              <a:path w="2960465" h="2610592">
                <a:moveTo>
                  <a:pt x="0" y="0"/>
                </a:moveTo>
                <a:lnTo>
                  <a:pt x="2960465" y="0"/>
                </a:lnTo>
                <a:lnTo>
                  <a:pt x="2960465" y="2610592"/>
                </a:lnTo>
                <a:lnTo>
                  <a:pt x="0" y="2610592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2"/>
            <a:stretch>
              <a:fillRect l="0" t="0" r="0" b="0"/>
            </a:stretch>
          </a:blipFill>
        </p:spPr>
      </p:sp>
      <p:sp>
        <p:nvSpPr>
          <p:cNvPr id="1048859" name="Freeform 14"/>
          <p:cNvSpPr/>
          <p:nvPr/>
        </p:nvSpPr>
        <p:spPr>
          <a:xfrm rot="0" flipH="0" flipV="0">
            <a:off x="7370042" y="8329101"/>
            <a:ext cx="1861756" cy="2884411"/>
          </a:xfrm>
          <a:custGeom>
            <a:avLst/>
            <a:ahLst/>
            <a:rect l="l" t="t" r="r" b="b"/>
            <a:pathLst>
              <a:path w="1861756" h="2884411">
                <a:moveTo>
                  <a:pt x="0" y="0"/>
                </a:moveTo>
                <a:lnTo>
                  <a:pt x="1861756" y="0"/>
                </a:lnTo>
                <a:lnTo>
                  <a:pt x="1861756" y="2884410"/>
                </a:lnTo>
                <a:lnTo>
                  <a:pt x="0" y="2884410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3"/>
            <a:stretch>
              <a:fillRect l="0" t="0" r="0" b="0"/>
            </a:stretch>
          </a:blipFill>
        </p:spPr>
      </p:sp>
      <p:sp>
        <p:nvSpPr>
          <p:cNvPr id="1048860" name="Freeform 15"/>
          <p:cNvSpPr/>
          <p:nvPr/>
        </p:nvSpPr>
        <p:spPr>
          <a:xfrm rot="0" flipH="0" flipV="0">
            <a:off x="10509242" y="-1028700"/>
            <a:ext cx="2911877" cy="2297736"/>
          </a:xfrm>
          <a:custGeom>
            <a:avLst/>
            <a:ahLst/>
            <a:rect l="l" t="t" r="r" b="b"/>
            <a:pathLst>
              <a:path w="2911877" h="2297736">
                <a:moveTo>
                  <a:pt x="0" y="0"/>
                </a:moveTo>
                <a:lnTo>
                  <a:pt x="2911877" y="0"/>
                </a:lnTo>
                <a:lnTo>
                  <a:pt x="2911877" y="2297736"/>
                </a:lnTo>
                <a:lnTo>
                  <a:pt x="0" y="2297736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4"/>
            <a:stretch>
              <a:fillRect l="0" t="0" r="0" b="0"/>
            </a:stretch>
          </a:blipFill>
        </p:spPr>
      </p:sp>
      <p:sp>
        <p:nvSpPr>
          <p:cNvPr id="1048861" name="Freeform 16"/>
          <p:cNvSpPr/>
          <p:nvPr/>
        </p:nvSpPr>
        <p:spPr>
          <a:xfrm rot="0" flipH="0" flipV="0">
            <a:off x="9945731" y="8952815"/>
            <a:ext cx="2445604" cy="1787514"/>
          </a:xfrm>
          <a:custGeom>
            <a:avLst/>
            <a:ahLst/>
            <a:rect l="l" t="t" r="r" b="b"/>
            <a:pathLst>
              <a:path w="2445604" h="1787514">
                <a:moveTo>
                  <a:pt x="0" y="0"/>
                </a:moveTo>
                <a:lnTo>
                  <a:pt x="2445603" y="0"/>
                </a:lnTo>
                <a:lnTo>
                  <a:pt x="2445603" y="1787514"/>
                </a:lnTo>
                <a:lnTo>
                  <a:pt x="0" y="178751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5"/>
            <a:stretch>
              <a:fillRect l="0" t="0" r="0" b="0"/>
            </a:stretch>
          </a:blipFill>
        </p:spPr>
      </p:sp>
      <p:sp>
        <p:nvSpPr>
          <p:cNvPr id="1048862" name="Freeform 17"/>
          <p:cNvSpPr/>
          <p:nvPr/>
        </p:nvSpPr>
        <p:spPr>
          <a:xfrm rot="0" flipH="0" flipV="0">
            <a:off x="-1508452" y="3649064"/>
            <a:ext cx="2719760" cy="2205478"/>
          </a:xfrm>
          <a:custGeom>
            <a:avLst/>
            <a:ahLst/>
            <a:rect l="l" t="t" r="r" b="b"/>
            <a:pathLst>
              <a:path w="2719760" h="2205478">
                <a:moveTo>
                  <a:pt x="0" y="0"/>
                </a:moveTo>
                <a:lnTo>
                  <a:pt x="2719760" y="0"/>
                </a:lnTo>
                <a:lnTo>
                  <a:pt x="2719760" y="2205478"/>
                </a:lnTo>
                <a:lnTo>
                  <a:pt x="0" y="2205478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6"/>
            <a:stretch>
              <a:fillRect l="0" t="0" r="0" b="0"/>
            </a:stretch>
          </a:blipFill>
        </p:spPr>
      </p:sp>
      <p:sp>
        <p:nvSpPr>
          <p:cNvPr id="1048863" name="Freeform 18"/>
          <p:cNvSpPr/>
          <p:nvPr/>
        </p:nvSpPr>
        <p:spPr>
          <a:xfrm rot="0" flipH="0" flipV="0">
            <a:off x="2379612" y="3761601"/>
            <a:ext cx="4016469" cy="3684476"/>
          </a:xfrm>
          <a:custGeom>
            <a:avLst/>
            <a:ahLst/>
            <a:rect l="l" t="t" r="r" b="b"/>
            <a:pathLst>
              <a:path w="4016469" h="3684476">
                <a:moveTo>
                  <a:pt x="0" y="0"/>
                </a:moveTo>
                <a:lnTo>
                  <a:pt x="4016469" y="0"/>
                </a:lnTo>
                <a:lnTo>
                  <a:pt x="4016469" y="3684476"/>
                </a:lnTo>
                <a:lnTo>
                  <a:pt x="0" y="3684476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7"/>
            <a:stretch>
              <a:fillRect l="0" t="0" r="0" b="0"/>
            </a:stretch>
          </a:blipFill>
        </p:spPr>
      </p:sp>
      <p:sp>
        <p:nvSpPr>
          <p:cNvPr id="1048864" name="Freeform 19"/>
          <p:cNvSpPr/>
          <p:nvPr/>
        </p:nvSpPr>
        <p:spPr>
          <a:xfrm rot="0" flipH="0" flipV="0">
            <a:off x="7567656" y="3761601"/>
            <a:ext cx="4134640" cy="3756320"/>
          </a:xfrm>
          <a:custGeom>
            <a:avLst/>
            <a:ahLst/>
            <a:rect l="l" t="t" r="r" b="b"/>
            <a:pathLst>
              <a:path w="4134640" h="3756320">
                <a:moveTo>
                  <a:pt x="0" y="0"/>
                </a:moveTo>
                <a:lnTo>
                  <a:pt x="4134640" y="0"/>
                </a:lnTo>
                <a:lnTo>
                  <a:pt x="4134640" y="3756321"/>
                </a:lnTo>
                <a:lnTo>
                  <a:pt x="0" y="375632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8"/>
            <a:stretch>
              <a:fillRect l="0" t="0" r="0" b="-100000"/>
            </a:stretch>
          </a:blipFill>
        </p:spPr>
      </p:sp>
      <p:sp>
        <p:nvSpPr>
          <p:cNvPr id="1048865" name="Freeform 20"/>
          <p:cNvSpPr/>
          <p:nvPr/>
        </p:nvSpPr>
        <p:spPr>
          <a:xfrm rot="0" flipH="0" flipV="0">
            <a:off x="13216579" y="3746169"/>
            <a:ext cx="3050015" cy="4021737"/>
          </a:xfrm>
          <a:custGeom>
            <a:avLst/>
            <a:ahLst/>
            <a:rect l="l" t="t" r="r" b="b"/>
            <a:pathLst>
              <a:path w="3050015" h="4021737">
                <a:moveTo>
                  <a:pt x="0" y="0"/>
                </a:moveTo>
                <a:lnTo>
                  <a:pt x="3050014" y="0"/>
                </a:lnTo>
                <a:lnTo>
                  <a:pt x="3050014" y="4021736"/>
                </a:lnTo>
                <a:lnTo>
                  <a:pt x="0" y="4021736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9"/>
            <a:stretch>
              <a:fillRect l="-232755" t="0" r="0" b="0"/>
            </a:stretch>
          </a:blipFill>
        </p:spPr>
      </p:sp>
      <p:sp>
        <p:nvSpPr>
          <p:cNvPr id="1048866" name="TextBox 21"/>
          <p:cNvSpPr txBox="1"/>
          <p:nvPr/>
        </p:nvSpPr>
        <p:spPr>
          <a:xfrm rot="0">
            <a:off x="3106898" y="1659806"/>
            <a:ext cx="13762486" cy="1896237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4977"/>
              </a:lnSpc>
            </a:pPr>
            <a:r>
              <a:rPr sz="3555" lang="en-US">
                <a:solidFill>
                  <a:srgbClr val="FFFFFF"/>
                </a:solidFill>
                <a:latin typeface="Open Sans Bold"/>
              </a:rPr>
              <a:t>Эгерде бензолдун молекуласында суутектин атомдору бир нече радикалдар менен орун алмашкан болсо, анда бензолдун орто-, мета-, пара-туундулары пайда болот </a:t>
            </a:r>
          </a:p>
        </p:txBody>
      </p:sp>
      <p:sp>
        <p:nvSpPr>
          <p:cNvPr id="1048867" name="TextBox 22"/>
          <p:cNvSpPr txBox="1"/>
          <p:nvPr/>
        </p:nvSpPr>
        <p:spPr>
          <a:xfrm rot="0">
            <a:off x="1984574" y="7701230"/>
            <a:ext cx="4747292" cy="1280160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5040"/>
              </a:lnSpc>
            </a:pPr>
            <a:r>
              <a:rPr sz="3600" lang="en-US">
                <a:solidFill>
                  <a:srgbClr val="FFFFFF"/>
                </a:solidFill>
                <a:latin typeface="Open Sans Bold"/>
              </a:rPr>
              <a:t>1,2 диметил бензол</a:t>
            </a:r>
          </a:p>
          <a:p>
            <a:pPr algn="ctr">
              <a:lnSpc>
                <a:spcPts val="5040"/>
              </a:lnSpc>
            </a:pPr>
            <a:r>
              <a:rPr sz="3600" lang="en-US">
                <a:solidFill>
                  <a:srgbClr val="FFFFFF"/>
                </a:solidFill>
                <a:latin typeface="Open Sans Bold"/>
              </a:rPr>
              <a:t>(О- ксилол)</a:t>
            </a:r>
          </a:p>
        </p:txBody>
      </p:sp>
      <p:sp>
        <p:nvSpPr>
          <p:cNvPr id="1048868" name="TextBox 23"/>
          <p:cNvSpPr txBox="1"/>
          <p:nvPr/>
        </p:nvSpPr>
        <p:spPr>
          <a:xfrm rot="0">
            <a:off x="7019183" y="7605168"/>
            <a:ext cx="4747292" cy="1280160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5040"/>
              </a:lnSpc>
            </a:pPr>
            <a:r>
              <a:rPr sz="3600" lang="en-US">
                <a:solidFill>
                  <a:srgbClr val="FFFFFF"/>
                </a:solidFill>
                <a:latin typeface="Open Sans Bold"/>
              </a:rPr>
              <a:t>1,3 диметил бензол</a:t>
            </a:r>
          </a:p>
          <a:p>
            <a:pPr algn="ctr">
              <a:lnSpc>
                <a:spcPts val="5040"/>
              </a:lnSpc>
            </a:pPr>
            <a:r>
              <a:rPr sz="3600" lang="en-US">
                <a:solidFill>
                  <a:srgbClr val="FFFFFF"/>
                </a:solidFill>
                <a:latin typeface="Open Sans Bold"/>
              </a:rPr>
              <a:t>(м- ксилол)</a:t>
            </a:r>
          </a:p>
        </p:txBody>
      </p:sp>
      <p:sp>
        <p:nvSpPr>
          <p:cNvPr id="1048869" name="TextBox 24"/>
          <p:cNvSpPr txBox="1"/>
          <p:nvPr/>
        </p:nvSpPr>
        <p:spPr>
          <a:xfrm rot="0">
            <a:off x="11419519" y="8037781"/>
            <a:ext cx="6327307" cy="1173479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4620"/>
              </a:lnSpc>
            </a:pPr>
            <a:r>
              <a:rPr sz="3300" lang="en-US">
                <a:solidFill>
                  <a:srgbClr val="FFFFFF"/>
                </a:solidFill>
                <a:latin typeface="Open Sans Bold"/>
              </a:rPr>
              <a:t>1,4 диметил бензол</a:t>
            </a:r>
          </a:p>
          <a:p>
            <a:pPr algn="ctr">
              <a:lnSpc>
                <a:spcPts val="4620"/>
              </a:lnSpc>
            </a:pPr>
            <a:r>
              <a:rPr sz="3300" lang="en-US">
                <a:solidFill>
                  <a:srgbClr val="FFFFFF"/>
                </a:solidFill>
                <a:latin typeface="Open Sans Bold"/>
              </a:rPr>
              <a:t>(п- ксилол)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70" name="Freeform 2"/>
          <p:cNvSpPr/>
          <p:nvPr/>
        </p:nvSpPr>
        <p:spPr>
          <a:xfrm rot="-5400000" flipH="0" flipV="0">
            <a:off x="4000500" y="-4000500"/>
            <a:ext cx="10287000" cy="18288000"/>
          </a:xfrm>
          <a:custGeom>
            <a:avLst/>
            <a:ah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xmlns:r="http://schemas.openxmlformats.org/officeDocument/2006/relationships" r:embed="rId1"/>
            <a:stretch>
              <a:fillRect l="-329908" t="0" r="-170419" b="-35073"/>
            </a:stretch>
          </a:blipFill>
        </p:spPr>
      </p:sp>
      <p:sp>
        <p:nvSpPr>
          <p:cNvPr id="1048871" name="Freeform 3"/>
          <p:cNvSpPr/>
          <p:nvPr/>
        </p:nvSpPr>
        <p:spPr>
          <a:xfrm rot="0" flipH="0" flipV="0">
            <a:off x="-1028700" y="-1028700"/>
            <a:ext cx="4114800" cy="4114800"/>
          </a:xfrm>
          <a:custGeom>
            <a:avLst/>
            <a:ah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2"/>
            <a:stretch>
              <a:fillRect l="0" t="0" r="0" b="0"/>
            </a:stretch>
          </a:blipFill>
        </p:spPr>
      </p:sp>
      <p:sp>
        <p:nvSpPr>
          <p:cNvPr id="1048872" name="Freeform 4"/>
          <p:cNvSpPr/>
          <p:nvPr/>
        </p:nvSpPr>
        <p:spPr>
          <a:xfrm rot="0" flipH="0" flipV="0">
            <a:off x="-663485" y="8173622"/>
            <a:ext cx="3749585" cy="3217826"/>
          </a:xfrm>
          <a:custGeom>
            <a:avLst/>
            <a:ahLst/>
            <a:rect l="l" t="t" r="r" b="b"/>
            <a:pathLst>
              <a:path w="3749585" h="3217826">
                <a:moveTo>
                  <a:pt x="0" y="0"/>
                </a:moveTo>
                <a:lnTo>
                  <a:pt x="3749585" y="0"/>
                </a:lnTo>
                <a:lnTo>
                  <a:pt x="3749585" y="3217825"/>
                </a:lnTo>
                <a:lnTo>
                  <a:pt x="0" y="3217825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3"/>
            <a:stretch>
              <a:fillRect l="0" t="0" r="0" b="0"/>
            </a:stretch>
          </a:blipFill>
        </p:spPr>
      </p:sp>
      <p:sp>
        <p:nvSpPr>
          <p:cNvPr id="1048873" name="Freeform 5"/>
          <p:cNvSpPr/>
          <p:nvPr/>
        </p:nvSpPr>
        <p:spPr>
          <a:xfrm rot="5400000" flipH="0" flipV="0">
            <a:off x="16739908" y="4881280"/>
            <a:ext cx="3096184" cy="2837231"/>
          </a:xfrm>
          <a:custGeom>
            <a:avLst/>
            <a:ahLst/>
            <a:rect l="l" t="t" r="r" b="b"/>
            <a:pathLst>
              <a:path w="3096184" h="2837231">
                <a:moveTo>
                  <a:pt x="0" y="0"/>
                </a:moveTo>
                <a:lnTo>
                  <a:pt x="3096184" y="0"/>
                </a:lnTo>
                <a:lnTo>
                  <a:pt x="3096184" y="2837231"/>
                </a:lnTo>
                <a:lnTo>
                  <a:pt x="0" y="283723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4"/>
            <a:stretch>
              <a:fillRect l="0" t="0" r="0" b="0"/>
            </a:stretch>
          </a:blipFill>
        </p:spPr>
      </p:sp>
      <p:sp>
        <p:nvSpPr>
          <p:cNvPr id="1048874" name="Freeform 6"/>
          <p:cNvSpPr/>
          <p:nvPr/>
        </p:nvSpPr>
        <p:spPr>
          <a:xfrm rot="0" flipH="0" flipV="0">
            <a:off x="3723646" y="9085772"/>
            <a:ext cx="3008221" cy="1706482"/>
          </a:xfrm>
          <a:custGeom>
            <a:avLst/>
            <a:ahLst/>
            <a:rect l="l" t="t" r="r" b="b"/>
            <a:pathLst>
              <a:path w="3008221" h="1706482">
                <a:moveTo>
                  <a:pt x="0" y="0"/>
                </a:moveTo>
                <a:lnTo>
                  <a:pt x="3008221" y="0"/>
                </a:lnTo>
                <a:lnTo>
                  <a:pt x="3008221" y="1706481"/>
                </a:lnTo>
                <a:lnTo>
                  <a:pt x="0" y="170648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5"/>
            <a:stretch>
              <a:fillRect l="0" t="0" r="0" b="0"/>
            </a:stretch>
          </a:blipFill>
        </p:spPr>
      </p:sp>
      <p:sp>
        <p:nvSpPr>
          <p:cNvPr id="1048875" name="Freeform 7"/>
          <p:cNvSpPr/>
          <p:nvPr/>
        </p:nvSpPr>
        <p:spPr>
          <a:xfrm rot="0" flipH="0" flipV="0">
            <a:off x="3533399" y="-1303822"/>
            <a:ext cx="2862682" cy="2607643"/>
          </a:xfrm>
          <a:custGeom>
            <a:avLst/>
            <a:ahLst/>
            <a:rect l="l" t="t" r="r" b="b"/>
            <a:pathLst>
              <a:path w="2862682" h="2607643">
                <a:moveTo>
                  <a:pt x="0" y="0"/>
                </a:moveTo>
                <a:lnTo>
                  <a:pt x="2862682" y="0"/>
                </a:lnTo>
                <a:lnTo>
                  <a:pt x="2862682" y="2607644"/>
                </a:lnTo>
                <a:lnTo>
                  <a:pt x="0" y="260764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6"/>
            <a:stretch>
              <a:fillRect l="0" t="0" r="0" b="0"/>
            </a:stretch>
          </a:blipFill>
        </p:spPr>
      </p:sp>
      <p:sp>
        <p:nvSpPr>
          <p:cNvPr id="1048876" name="Freeform 8"/>
          <p:cNvSpPr/>
          <p:nvPr/>
        </p:nvSpPr>
        <p:spPr>
          <a:xfrm rot="0" flipH="0" flipV="0">
            <a:off x="16025243" y="8173622"/>
            <a:ext cx="1992699" cy="2566708"/>
          </a:xfrm>
          <a:custGeom>
            <a:avLst/>
            <a:ahLst/>
            <a:rect l="l" t="t" r="r" b="b"/>
            <a:pathLst>
              <a:path w="1992699" h="2566708">
                <a:moveTo>
                  <a:pt x="0" y="0"/>
                </a:moveTo>
                <a:lnTo>
                  <a:pt x="1992699" y="0"/>
                </a:lnTo>
                <a:lnTo>
                  <a:pt x="1992699" y="2566707"/>
                </a:lnTo>
                <a:lnTo>
                  <a:pt x="0" y="2566707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7"/>
            <a:stretch>
              <a:fillRect l="0" t="0" r="0" b="0"/>
            </a:stretch>
          </a:blipFill>
        </p:spPr>
      </p:sp>
      <p:sp>
        <p:nvSpPr>
          <p:cNvPr id="1048877" name="Freeform 9"/>
          <p:cNvSpPr/>
          <p:nvPr/>
        </p:nvSpPr>
        <p:spPr>
          <a:xfrm rot="0" flipH="0" flipV="0">
            <a:off x="-1257644" y="5603839"/>
            <a:ext cx="2676240" cy="2068004"/>
          </a:xfrm>
          <a:custGeom>
            <a:avLst/>
            <a:ahLst/>
            <a:rect l="l" t="t" r="r" b="b"/>
            <a:pathLst>
              <a:path w="2676240" h="2068004">
                <a:moveTo>
                  <a:pt x="0" y="0"/>
                </a:moveTo>
                <a:lnTo>
                  <a:pt x="2676240" y="0"/>
                </a:lnTo>
                <a:lnTo>
                  <a:pt x="2676240" y="2068004"/>
                </a:lnTo>
                <a:lnTo>
                  <a:pt x="0" y="206800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8"/>
            <a:stretch>
              <a:fillRect l="0" t="0" r="0" b="0"/>
            </a:stretch>
          </a:blipFill>
        </p:spPr>
      </p:sp>
      <p:sp>
        <p:nvSpPr>
          <p:cNvPr id="1048878" name="Freeform 10"/>
          <p:cNvSpPr/>
          <p:nvPr/>
        </p:nvSpPr>
        <p:spPr>
          <a:xfrm rot="0" flipH="0" flipV="0">
            <a:off x="17259300" y="1673776"/>
            <a:ext cx="1788451" cy="2434772"/>
          </a:xfrm>
          <a:custGeom>
            <a:avLst/>
            <a:ahLst/>
            <a:rect l="l" t="t" r="r" b="b"/>
            <a:pathLst>
              <a:path w="1788451" h="2434772">
                <a:moveTo>
                  <a:pt x="0" y="0"/>
                </a:moveTo>
                <a:lnTo>
                  <a:pt x="1788451" y="0"/>
                </a:lnTo>
                <a:lnTo>
                  <a:pt x="1788451" y="2434772"/>
                </a:lnTo>
                <a:lnTo>
                  <a:pt x="0" y="2434772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9"/>
            <a:stretch>
              <a:fillRect l="0" t="0" r="0" b="0"/>
            </a:stretch>
          </a:blipFill>
        </p:spPr>
      </p:sp>
      <p:sp>
        <p:nvSpPr>
          <p:cNvPr id="1048879" name="Freeform 11"/>
          <p:cNvSpPr/>
          <p:nvPr/>
        </p:nvSpPr>
        <p:spPr>
          <a:xfrm rot="0" flipH="0" flipV="0">
            <a:off x="13105268" y="9085772"/>
            <a:ext cx="2603932" cy="2887425"/>
          </a:xfrm>
          <a:custGeom>
            <a:avLst/>
            <a:ahLst/>
            <a:rect l="l" t="t" r="r" b="b"/>
            <a:pathLst>
              <a:path w="2603932" h="2887425">
                <a:moveTo>
                  <a:pt x="0" y="0"/>
                </a:moveTo>
                <a:lnTo>
                  <a:pt x="2603932" y="0"/>
                </a:lnTo>
                <a:lnTo>
                  <a:pt x="2603932" y="2887424"/>
                </a:lnTo>
                <a:lnTo>
                  <a:pt x="0" y="288742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0"/>
            <a:stretch>
              <a:fillRect l="0" t="0" r="0" b="0"/>
            </a:stretch>
          </a:blipFill>
        </p:spPr>
      </p:sp>
      <p:sp>
        <p:nvSpPr>
          <p:cNvPr id="1048880" name="Freeform 12"/>
          <p:cNvSpPr/>
          <p:nvPr/>
        </p:nvSpPr>
        <p:spPr>
          <a:xfrm rot="0" flipH="0" flipV="0">
            <a:off x="7019183" y="-1214819"/>
            <a:ext cx="2124817" cy="2518641"/>
          </a:xfrm>
          <a:custGeom>
            <a:avLst/>
            <a:ahLst/>
            <a:rect l="l" t="t" r="r" b="b"/>
            <a:pathLst>
              <a:path w="2124817" h="2518641">
                <a:moveTo>
                  <a:pt x="0" y="0"/>
                </a:moveTo>
                <a:lnTo>
                  <a:pt x="2124817" y="0"/>
                </a:lnTo>
                <a:lnTo>
                  <a:pt x="2124817" y="2518641"/>
                </a:lnTo>
                <a:lnTo>
                  <a:pt x="0" y="251864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1"/>
            <a:stretch>
              <a:fillRect l="0" t="0" r="0" b="0"/>
            </a:stretch>
          </a:blipFill>
        </p:spPr>
      </p:sp>
      <p:sp>
        <p:nvSpPr>
          <p:cNvPr id="1048881" name="Freeform 13"/>
          <p:cNvSpPr/>
          <p:nvPr/>
        </p:nvSpPr>
        <p:spPr>
          <a:xfrm rot="0" flipH="0" flipV="0">
            <a:off x="14786361" y="-1306770"/>
            <a:ext cx="2960465" cy="2610592"/>
          </a:xfrm>
          <a:custGeom>
            <a:avLst/>
            <a:ahLst/>
            <a:rect l="l" t="t" r="r" b="b"/>
            <a:pathLst>
              <a:path w="2960465" h="2610592">
                <a:moveTo>
                  <a:pt x="0" y="0"/>
                </a:moveTo>
                <a:lnTo>
                  <a:pt x="2960465" y="0"/>
                </a:lnTo>
                <a:lnTo>
                  <a:pt x="2960465" y="2610592"/>
                </a:lnTo>
                <a:lnTo>
                  <a:pt x="0" y="2610592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2"/>
            <a:stretch>
              <a:fillRect l="0" t="0" r="0" b="0"/>
            </a:stretch>
          </a:blipFill>
        </p:spPr>
      </p:sp>
      <p:sp>
        <p:nvSpPr>
          <p:cNvPr id="1048882" name="Freeform 14"/>
          <p:cNvSpPr/>
          <p:nvPr/>
        </p:nvSpPr>
        <p:spPr>
          <a:xfrm rot="0" flipH="0" flipV="0">
            <a:off x="7370042" y="8329101"/>
            <a:ext cx="1861756" cy="2884411"/>
          </a:xfrm>
          <a:custGeom>
            <a:avLst/>
            <a:ahLst/>
            <a:rect l="l" t="t" r="r" b="b"/>
            <a:pathLst>
              <a:path w="1861756" h="2884411">
                <a:moveTo>
                  <a:pt x="0" y="0"/>
                </a:moveTo>
                <a:lnTo>
                  <a:pt x="1861756" y="0"/>
                </a:lnTo>
                <a:lnTo>
                  <a:pt x="1861756" y="2884410"/>
                </a:lnTo>
                <a:lnTo>
                  <a:pt x="0" y="2884410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3"/>
            <a:stretch>
              <a:fillRect l="0" t="0" r="0" b="0"/>
            </a:stretch>
          </a:blipFill>
        </p:spPr>
      </p:sp>
      <p:sp>
        <p:nvSpPr>
          <p:cNvPr id="1048883" name="Freeform 15"/>
          <p:cNvSpPr/>
          <p:nvPr/>
        </p:nvSpPr>
        <p:spPr>
          <a:xfrm rot="0" flipH="0" flipV="0">
            <a:off x="10509242" y="-1028700"/>
            <a:ext cx="2911877" cy="2297736"/>
          </a:xfrm>
          <a:custGeom>
            <a:avLst/>
            <a:ahLst/>
            <a:rect l="l" t="t" r="r" b="b"/>
            <a:pathLst>
              <a:path w="2911877" h="2297736">
                <a:moveTo>
                  <a:pt x="0" y="0"/>
                </a:moveTo>
                <a:lnTo>
                  <a:pt x="2911877" y="0"/>
                </a:lnTo>
                <a:lnTo>
                  <a:pt x="2911877" y="2297736"/>
                </a:lnTo>
                <a:lnTo>
                  <a:pt x="0" y="2297736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4"/>
            <a:stretch>
              <a:fillRect l="0" t="0" r="0" b="0"/>
            </a:stretch>
          </a:blipFill>
        </p:spPr>
      </p:sp>
      <p:sp>
        <p:nvSpPr>
          <p:cNvPr id="1048884" name="Freeform 16"/>
          <p:cNvSpPr/>
          <p:nvPr/>
        </p:nvSpPr>
        <p:spPr>
          <a:xfrm rot="0" flipH="0" flipV="0">
            <a:off x="9945731" y="8952815"/>
            <a:ext cx="2445604" cy="1787514"/>
          </a:xfrm>
          <a:custGeom>
            <a:avLst/>
            <a:ahLst/>
            <a:rect l="l" t="t" r="r" b="b"/>
            <a:pathLst>
              <a:path w="2445604" h="1787514">
                <a:moveTo>
                  <a:pt x="0" y="0"/>
                </a:moveTo>
                <a:lnTo>
                  <a:pt x="2445603" y="0"/>
                </a:lnTo>
                <a:lnTo>
                  <a:pt x="2445603" y="1787514"/>
                </a:lnTo>
                <a:lnTo>
                  <a:pt x="0" y="178751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5"/>
            <a:stretch>
              <a:fillRect l="0" t="0" r="0" b="0"/>
            </a:stretch>
          </a:blipFill>
        </p:spPr>
      </p:sp>
      <p:sp>
        <p:nvSpPr>
          <p:cNvPr id="1048885" name="Freeform 17"/>
          <p:cNvSpPr/>
          <p:nvPr/>
        </p:nvSpPr>
        <p:spPr>
          <a:xfrm rot="0" flipH="0" flipV="0">
            <a:off x="-1508452" y="3649064"/>
            <a:ext cx="2719760" cy="2205478"/>
          </a:xfrm>
          <a:custGeom>
            <a:avLst/>
            <a:ahLst/>
            <a:rect l="l" t="t" r="r" b="b"/>
            <a:pathLst>
              <a:path w="2719760" h="2205478">
                <a:moveTo>
                  <a:pt x="0" y="0"/>
                </a:moveTo>
                <a:lnTo>
                  <a:pt x="2719760" y="0"/>
                </a:lnTo>
                <a:lnTo>
                  <a:pt x="2719760" y="2205478"/>
                </a:lnTo>
                <a:lnTo>
                  <a:pt x="0" y="2205478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6"/>
            <a:stretch>
              <a:fillRect l="0" t="0" r="0" b="0"/>
            </a:stretch>
          </a:blipFill>
        </p:spPr>
      </p:sp>
      <p:sp>
        <p:nvSpPr>
          <p:cNvPr id="1048886" name="Freeform 18"/>
          <p:cNvSpPr/>
          <p:nvPr/>
        </p:nvSpPr>
        <p:spPr>
          <a:xfrm rot="0" flipH="0" flipV="0">
            <a:off x="3422065" y="2071343"/>
            <a:ext cx="11619466" cy="8215657"/>
          </a:xfrm>
          <a:custGeom>
            <a:avLst/>
            <a:ahLst/>
            <a:rect l="l" t="t" r="r" b="b"/>
            <a:pathLst>
              <a:path w="11619466" h="8215657">
                <a:moveTo>
                  <a:pt x="0" y="0"/>
                </a:moveTo>
                <a:lnTo>
                  <a:pt x="11619466" y="0"/>
                </a:lnTo>
                <a:lnTo>
                  <a:pt x="11619466" y="8215657"/>
                </a:lnTo>
                <a:lnTo>
                  <a:pt x="0" y="8215657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7"/>
            <a:stretch>
              <a:fillRect l="-45295" t="-250526" r="-33788" b="-214408"/>
            </a:stretch>
          </a:blipFill>
        </p:spPr>
      </p:sp>
      <p:sp>
        <p:nvSpPr>
          <p:cNvPr id="1048887" name="TextBox 19"/>
          <p:cNvSpPr txBox="1"/>
          <p:nvPr/>
        </p:nvSpPr>
        <p:spPr>
          <a:xfrm rot="0">
            <a:off x="3723646" y="587681"/>
            <a:ext cx="11284722" cy="1262380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9940"/>
              </a:lnSpc>
            </a:pPr>
            <a:r>
              <a:rPr sz="7100" lang="en-US">
                <a:solidFill>
                  <a:srgbClr val="FF3131"/>
                </a:solidFill>
                <a:latin typeface="Open Sans Bold"/>
              </a:rPr>
              <a:t>Номенклатурасы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1" name="Freeform 2"/>
          <p:cNvSpPr/>
          <p:nvPr/>
        </p:nvSpPr>
        <p:spPr>
          <a:xfrm rot="-5400000" flipH="0" flipV="0">
            <a:off x="4000500" y="-4000500"/>
            <a:ext cx="10287000" cy="18288000"/>
          </a:xfrm>
          <a:custGeom>
            <a:avLst/>
            <a:ah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xmlns:r="http://schemas.openxmlformats.org/officeDocument/2006/relationships" r:embed="rId1"/>
            <a:stretch>
              <a:fillRect l="-329908" t="0" r="-170419" b="-35073"/>
            </a:stretch>
          </a:blipFill>
        </p:spPr>
      </p:sp>
      <p:sp>
        <p:nvSpPr>
          <p:cNvPr id="1048622" name="Freeform 3"/>
          <p:cNvSpPr/>
          <p:nvPr/>
        </p:nvSpPr>
        <p:spPr>
          <a:xfrm rot="0" flipH="0" flipV="0">
            <a:off x="-1028700" y="-1028700"/>
            <a:ext cx="4114800" cy="4114800"/>
          </a:xfrm>
          <a:custGeom>
            <a:avLst/>
            <a:ah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2"/>
            <a:stretch>
              <a:fillRect l="0" t="0" r="0" b="0"/>
            </a:stretch>
          </a:blipFill>
        </p:spPr>
      </p:sp>
      <p:sp>
        <p:nvSpPr>
          <p:cNvPr id="1048623" name="Freeform 4"/>
          <p:cNvSpPr/>
          <p:nvPr/>
        </p:nvSpPr>
        <p:spPr>
          <a:xfrm rot="0" flipH="0" flipV="0">
            <a:off x="-663485" y="8173622"/>
            <a:ext cx="3749585" cy="3217826"/>
          </a:xfrm>
          <a:custGeom>
            <a:avLst/>
            <a:ahLst/>
            <a:rect l="l" t="t" r="r" b="b"/>
            <a:pathLst>
              <a:path w="3749585" h="3217826">
                <a:moveTo>
                  <a:pt x="0" y="0"/>
                </a:moveTo>
                <a:lnTo>
                  <a:pt x="3749585" y="0"/>
                </a:lnTo>
                <a:lnTo>
                  <a:pt x="3749585" y="3217825"/>
                </a:lnTo>
                <a:lnTo>
                  <a:pt x="0" y="3217825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3"/>
            <a:stretch>
              <a:fillRect l="0" t="0" r="0" b="0"/>
            </a:stretch>
          </a:blipFill>
        </p:spPr>
      </p:sp>
      <p:sp>
        <p:nvSpPr>
          <p:cNvPr id="1048624" name="Freeform 5"/>
          <p:cNvSpPr/>
          <p:nvPr/>
        </p:nvSpPr>
        <p:spPr>
          <a:xfrm rot="5400000" flipH="0" flipV="0">
            <a:off x="16739908" y="4881280"/>
            <a:ext cx="3096184" cy="2837231"/>
          </a:xfrm>
          <a:custGeom>
            <a:avLst/>
            <a:ahLst/>
            <a:rect l="l" t="t" r="r" b="b"/>
            <a:pathLst>
              <a:path w="3096184" h="2837231">
                <a:moveTo>
                  <a:pt x="0" y="0"/>
                </a:moveTo>
                <a:lnTo>
                  <a:pt x="3096184" y="0"/>
                </a:lnTo>
                <a:lnTo>
                  <a:pt x="3096184" y="2837231"/>
                </a:lnTo>
                <a:lnTo>
                  <a:pt x="0" y="283723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4"/>
            <a:stretch>
              <a:fillRect l="0" t="0" r="0" b="0"/>
            </a:stretch>
          </a:blipFill>
        </p:spPr>
      </p:sp>
      <p:sp>
        <p:nvSpPr>
          <p:cNvPr id="1048625" name="Freeform 6"/>
          <p:cNvSpPr/>
          <p:nvPr/>
        </p:nvSpPr>
        <p:spPr>
          <a:xfrm rot="0" flipH="0" flipV="0">
            <a:off x="3723646" y="9085772"/>
            <a:ext cx="3008221" cy="1706482"/>
          </a:xfrm>
          <a:custGeom>
            <a:avLst/>
            <a:ahLst/>
            <a:rect l="l" t="t" r="r" b="b"/>
            <a:pathLst>
              <a:path w="3008221" h="1706482">
                <a:moveTo>
                  <a:pt x="0" y="0"/>
                </a:moveTo>
                <a:lnTo>
                  <a:pt x="3008221" y="0"/>
                </a:lnTo>
                <a:lnTo>
                  <a:pt x="3008221" y="1706481"/>
                </a:lnTo>
                <a:lnTo>
                  <a:pt x="0" y="170648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5"/>
            <a:stretch>
              <a:fillRect l="0" t="0" r="0" b="0"/>
            </a:stretch>
          </a:blipFill>
        </p:spPr>
      </p:sp>
      <p:sp>
        <p:nvSpPr>
          <p:cNvPr id="1048626" name="Freeform 7"/>
          <p:cNvSpPr/>
          <p:nvPr/>
        </p:nvSpPr>
        <p:spPr>
          <a:xfrm rot="0" flipH="0" flipV="0">
            <a:off x="3533399" y="-1303822"/>
            <a:ext cx="2862682" cy="2607643"/>
          </a:xfrm>
          <a:custGeom>
            <a:avLst/>
            <a:ahLst/>
            <a:rect l="l" t="t" r="r" b="b"/>
            <a:pathLst>
              <a:path w="2862682" h="2607643">
                <a:moveTo>
                  <a:pt x="0" y="0"/>
                </a:moveTo>
                <a:lnTo>
                  <a:pt x="2862682" y="0"/>
                </a:lnTo>
                <a:lnTo>
                  <a:pt x="2862682" y="2607644"/>
                </a:lnTo>
                <a:lnTo>
                  <a:pt x="0" y="260764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6"/>
            <a:stretch>
              <a:fillRect l="0" t="0" r="0" b="0"/>
            </a:stretch>
          </a:blipFill>
        </p:spPr>
      </p:sp>
      <p:sp>
        <p:nvSpPr>
          <p:cNvPr id="1048627" name="Freeform 8"/>
          <p:cNvSpPr/>
          <p:nvPr/>
        </p:nvSpPr>
        <p:spPr>
          <a:xfrm rot="0" flipH="0" flipV="0">
            <a:off x="16025243" y="8173622"/>
            <a:ext cx="1992699" cy="2566708"/>
          </a:xfrm>
          <a:custGeom>
            <a:avLst/>
            <a:ahLst/>
            <a:rect l="l" t="t" r="r" b="b"/>
            <a:pathLst>
              <a:path w="1992699" h="2566708">
                <a:moveTo>
                  <a:pt x="0" y="0"/>
                </a:moveTo>
                <a:lnTo>
                  <a:pt x="1992699" y="0"/>
                </a:lnTo>
                <a:lnTo>
                  <a:pt x="1992699" y="2566707"/>
                </a:lnTo>
                <a:lnTo>
                  <a:pt x="0" y="2566707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7"/>
            <a:stretch>
              <a:fillRect l="0" t="0" r="0" b="0"/>
            </a:stretch>
          </a:blipFill>
        </p:spPr>
      </p:sp>
      <p:sp>
        <p:nvSpPr>
          <p:cNvPr id="1048628" name="Freeform 9"/>
          <p:cNvSpPr/>
          <p:nvPr/>
        </p:nvSpPr>
        <p:spPr>
          <a:xfrm rot="0" flipH="0" flipV="0">
            <a:off x="-1257644" y="5603839"/>
            <a:ext cx="2676240" cy="2068004"/>
          </a:xfrm>
          <a:custGeom>
            <a:avLst/>
            <a:ahLst/>
            <a:rect l="l" t="t" r="r" b="b"/>
            <a:pathLst>
              <a:path w="2676240" h="2068004">
                <a:moveTo>
                  <a:pt x="0" y="0"/>
                </a:moveTo>
                <a:lnTo>
                  <a:pt x="2676240" y="0"/>
                </a:lnTo>
                <a:lnTo>
                  <a:pt x="2676240" y="2068004"/>
                </a:lnTo>
                <a:lnTo>
                  <a:pt x="0" y="206800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8"/>
            <a:stretch>
              <a:fillRect l="0" t="0" r="0" b="0"/>
            </a:stretch>
          </a:blipFill>
        </p:spPr>
      </p:sp>
      <p:sp>
        <p:nvSpPr>
          <p:cNvPr id="1048629" name="Freeform 10"/>
          <p:cNvSpPr/>
          <p:nvPr/>
        </p:nvSpPr>
        <p:spPr>
          <a:xfrm rot="0" flipH="0" flipV="0">
            <a:off x="17259300" y="1673776"/>
            <a:ext cx="1788451" cy="2434772"/>
          </a:xfrm>
          <a:custGeom>
            <a:avLst/>
            <a:ahLst/>
            <a:rect l="l" t="t" r="r" b="b"/>
            <a:pathLst>
              <a:path w="1788451" h="2434772">
                <a:moveTo>
                  <a:pt x="0" y="0"/>
                </a:moveTo>
                <a:lnTo>
                  <a:pt x="1788451" y="0"/>
                </a:lnTo>
                <a:lnTo>
                  <a:pt x="1788451" y="2434772"/>
                </a:lnTo>
                <a:lnTo>
                  <a:pt x="0" y="2434772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9"/>
            <a:stretch>
              <a:fillRect l="0" t="0" r="0" b="0"/>
            </a:stretch>
          </a:blipFill>
        </p:spPr>
      </p:sp>
      <p:sp>
        <p:nvSpPr>
          <p:cNvPr id="1048630" name="Freeform 11"/>
          <p:cNvSpPr/>
          <p:nvPr/>
        </p:nvSpPr>
        <p:spPr>
          <a:xfrm rot="0" flipH="0" flipV="0">
            <a:off x="13105268" y="9085772"/>
            <a:ext cx="2603932" cy="2887425"/>
          </a:xfrm>
          <a:custGeom>
            <a:avLst/>
            <a:ahLst/>
            <a:rect l="l" t="t" r="r" b="b"/>
            <a:pathLst>
              <a:path w="2603932" h="2887425">
                <a:moveTo>
                  <a:pt x="0" y="0"/>
                </a:moveTo>
                <a:lnTo>
                  <a:pt x="2603932" y="0"/>
                </a:lnTo>
                <a:lnTo>
                  <a:pt x="2603932" y="2887424"/>
                </a:lnTo>
                <a:lnTo>
                  <a:pt x="0" y="288742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0"/>
            <a:stretch>
              <a:fillRect l="0" t="0" r="0" b="0"/>
            </a:stretch>
          </a:blipFill>
        </p:spPr>
      </p:sp>
      <p:sp>
        <p:nvSpPr>
          <p:cNvPr id="1048631" name="Freeform 12"/>
          <p:cNvSpPr/>
          <p:nvPr/>
        </p:nvSpPr>
        <p:spPr>
          <a:xfrm rot="0" flipH="0" flipV="0">
            <a:off x="7019183" y="-1214819"/>
            <a:ext cx="2124817" cy="2518641"/>
          </a:xfrm>
          <a:custGeom>
            <a:avLst/>
            <a:ahLst/>
            <a:rect l="l" t="t" r="r" b="b"/>
            <a:pathLst>
              <a:path w="2124817" h="2518641">
                <a:moveTo>
                  <a:pt x="0" y="0"/>
                </a:moveTo>
                <a:lnTo>
                  <a:pt x="2124817" y="0"/>
                </a:lnTo>
                <a:lnTo>
                  <a:pt x="2124817" y="2518641"/>
                </a:lnTo>
                <a:lnTo>
                  <a:pt x="0" y="251864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1"/>
            <a:stretch>
              <a:fillRect l="0" t="0" r="0" b="0"/>
            </a:stretch>
          </a:blipFill>
        </p:spPr>
      </p:sp>
      <p:sp>
        <p:nvSpPr>
          <p:cNvPr id="1048632" name="Freeform 13"/>
          <p:cNvSpPr/>
          <p:nvPr/>
        </p:nvSpPr>
        <p:spPr>
          <a:xfrm rot="0" flipH="0" flipV="0">
            <a:off x="14786361" y="-1306770"/>
            <a:ext cx="2960465" cy="2610592"/>
          </a:xfrm>
          <a:custGeom>
            <a:avLst/>
            <a:ahLst/>
            <a:rect l="l" t="t" r="r" b="b"/>
            <a:pathLst>
              <a:path w="2960465" h="2610592">
                <a:moveTo>
                  <a:pt x="0" y="0"/>
                </a:moveTo>
                <a:lnTo>
                  <a:pt x="2960465" y="0"/>
                </a:lnTo>
                <a:lnTo>
                  <a:pt x="2960465" y="2610592"/>
                </a:lnTo>
                <a:lnTo>
                  <a:pt x="0" y="2610592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2"/>
            <a:stretch>
              <a:fillRect l="0" t="0" r="0" b="0"/>
            </a:stretch>
          </a:blipFill>
        </p:spPr>
      </p:sp>
      <p:sp>
        <p:nvSpPr>
          <p:cNvPr id="1048633" name="Freeform 14"/>
          <p:cNvSpPr/>
          <p:nvPr/>
        </p:nvSpPr>
        <p:spPr>
          <a:xfrm rot="0" flipH="0" flipV="0">
            <a:off x="7370042" y="8329101"/>
            <a:ext cx="1861756" cy="2884411"/>
          </a:xfrm>
          <a:custGeom>
            <a:avLst/>
            <a:ahLst/>
            <a:rect l="l" t="t" r="r" b="b"/>
            <a:pathLst>
              <a:path w="1861756" h="2884411">
                <a:moveTo>
                  <a:pt x="0" y="0"/>
                </a:moveTo>
                <a:lnTo>
                  <a:pt x="1861756" y="0"/>
                </a:lnTo>
                <a:lnTo>
                  <a:pt x="1861756" y="2884410"/>
                </a:lnTo>
                <a:lnTo>
                  <a:pt x="0" y="2884410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3"/>
            <a:stretch>
              <a:fillRect l="0" t="0" r="0" b="0"/>
            </a:stretch>
          </a:blipFill>
        </p:spPr>
      </p:sp>
      <p:sp>
        <p:nvSpPr>
          <p:cNvPr id="1048634" name="Freeform 15"/>
          <p:cNvSpPr/>
          <p:nvPr/>
        </p:nvSpPr>
        <p:spPr>
          <a:xfrm rot="0" flipH="0" flipV="0">
            <a:off x="10509242" y="-1028700"/>
            <a:ext cx="2911877" cy="2297736"/>
          </a:xfrm>
          <a:custGeom>
            <a:avLst/>
            <a:ahLst/>
            <a:rect l="l" t="t" r="r" b="b"/>
            <a:pathLst>
              <a:path w="2911877" h="2297736">
                <a:moveTo>
                  <a:pt x="0" y="0"/>
                </a:moveTo>
                <a:lnTo>
                  <a:pt x="2911877" y="0"/>
                </a:lnTo>
                <a:lnTo>
                  <a:pt x="2911877" y="2297736"/>
                </a:lnTo>
                <a:lnTo>
                  <a:pt x="0" y="2297736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4"/>
            <a:stretch>
              <a:fillRect l="0" t="0" r="0" b="0"/>
            </a:stretch>
          </a:blipFill>
        </p:spPr>
      </p:sp>
      <p:sp>
        <p:nvSpPr>
          <p:cNvPr id="1048635" name="Freeform 16"/>
          <p:cNvSpPr/>
          <p:nvPr/>
        </p:nvSpPr>
        <p:spPr>
          <a:xfrm rot="0" flipH="0" flipV="0">
            <a:off x="9945731" y="8952815"/>
            <a:ext cx="2445604" cy="1787514"/>
          </a:xfrm>
          <a:custGeom>
            <a:avLst/>
            <a:ahLst/>
            <a:rect l="l" t="t" r="r" b="b"/>
            <a:pathLst>
              <a:path w="2445604" h="1787514">
                <a:moveTo>
                  <a:pt x="0" y="0"/>
                </a:moveTo>
                <a:lnTo>
                  <a:pt x="2445603" y="0"/>
                </a:lnTo>
                <a:lnTo>
                  <a:pt x="2445603" y="1787514"/>
                </a:lnTo>
                <a:lnTo>
                  <a:pt x="0" y="178751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5"/>
            <a:stretch>
              <a:fillRect l="0" t="0" r="0" b="0"/>
            </a:stretch>
          </a:blipFill>
        </p:spPr>
      </p:sp>
      <p:sp>
        <p:nvSpPr>
          <p:cNvPr id="1048636" name="Freeform 17"/>
          <p:cNvSpPr/>
          <p:nvPr/>
        </p:nvSpPr>
        <p:spPr>
          <a:xfrm rot="0" flipH="0" flipV="0">
            <a:off x="-1508452" y="3649064"/>
            <a:ext cx="2719760" cy="2205478"/>
          </a:xfrm>
          <a:custGeom>
            <a:avLst/>
            <a:ahLst/>
            <a:rect l="l" t="t" r="r" b="b"/>
            <a:pathLst>
              <a:path w="2719760" h="2205478">
                <a:moveTo>
                  <a:pt x="0" y="0"/>
                </a:moveTo>
                <a:lnTo>
                  <a:pt x="2719760" y="0"/>
                </a:lnTo>
                <a:lnTo>
                  <a:pt x="2719760" y="2205478"/>
                </a:lnTo>
                <a:lnTo>
                  <a:pt x="0" y="2205478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6"/>
            <a:stretch>
              <a:fillRect l="0" t="0" r="0" b="0"/>
            </a:stretch>
          </a:blipFill>
        </p:spPr>
      </p:sp>
      <p:sp>
        <p:nvSpPr>
          <p:cNvPr id="1048637" name="TextBox 18"/>
          <p:cNvSpPr txBox="1"/>
          <p:nvPr/>
        </p:nvSpPr>
        <p:spPr>
          <a:xfrm rot="0">
            <a:off x="304396" y="3636875"/>
            <a:ext cx="17983604" cy="2359151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9288"/>
              </a:lnSpc>
            </a:pPr>
            <a:r>
              <a:rPr sz="5400" lang="en-US" spc="496">
                <a:solidFill>
                  <a:srgbClr val="FFFFFF"/>
                </a:solidFill>
                <a:latin typeface="Open Sans Bold"/>
              </a:rPr>
              <a:t>"Мурдагы билимдерди кайталоо жаңы билимдерге жол ачат"</a:t>
            </a:r>
          </a:p>
        </p:txBody>
      </p:sp>
      <p:sp>
        <p:nvSpPr>
          <p:cNvPr id="1048638" name="TextBox 19"/>
          <p:cNvSpPr txBox="1"/>
          <p:nvPr/>
        </p:nvSpPr>
        <p:spPr>
          <a:xfrm rot="0">
            <a:off x="10497335" y="6913782"/>
            <a:ext cx="5961784" cy="1315719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10360"/>
              </a:lnSpc>
            </a:pPr>
            <a:r>
              <a:rPr sz="7400" lang="en-US">
                <a:solidFill>
                  <a:srgbClr val="FF3131"/>
                </a:solidFill>
                <a:latin typeface="Open Sans Bold"/>
              </a:rPr>
              <a:t>Н. Лейбниц.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88" name="Freeform 2"/>
          <p:cNvSpPr/>
          <p:nvPr/>
        </p:nvSpPr>
        <p:spPr>
          <a:xfrm rot="-5400000" flipH="0" flipV="0">
            <a:off x="4000500" y="-4000500"/>
            <a:ext cx="10287000" cy="18288000"/>
          </a:xfrm>
          <a:custGeom>
            <a:avLst/>
            <a:ah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xmlns:r="http://schemas.openxmlformats.org/officeDocument/2006/relationships" r:embed="rId1"/>
            <a:stretch>
              <a:fillRect l="-329908" t="0" r="-170419" b="-35073"/>
            </a:stretch>
          </a:blipFill>
        </p:spPr>
      </p:sp>
      <p:sp>
        <p:nvSpPr>
          <p:cNvPr id="1048889" name="Freeform 3"/>
          <p:cNvSpPr/>
          <p:nvPr/>
        </p:nvSpPr>
        <p:spPr>
          <a:xfrm rot="0" flipH="0" flipV="0">
            <a:off x="15633502" y="439603"/>
            <a:ext cx="2233302" cy="2283115"/>
          </a:xfrm>
          <a:custGeom>
            <a:avLst/>
            <a:ahLst/>
            <a:rect l="l" t="t" r="r" b="b"/>
            <a:pathLst>
              <a:path w="2233302" h="2283115">
                <a:moveTo>
                  <a:pt x="0" y="0"/>
                </a:moveTo>
                <a:lnTo>
                  <a:pt x="2233302" y="0"/>
                </a:lnTo>
                <a:lnTo>
                  <a:pt x="2233302" y="2283116"/>
                </a:lnTo>
                <a:lnTo>
                  <a:pt x="0" y="2283116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2"/>
            <a:stretch>
              <a:fillRect l="0" t="0" r="0" b="0"/>
            </a:stretch>
          </a:blipFill>
        </p:spPr>
      </p:sp>
      <p:sp>
        <p:nvSpPr>
          <p:cNvPr id="1048890" name="Freeform 4"/>
          <p:cNvSpPr/>
          <p:nvPr/>
        </p:nvSpPr>
        <p:spPr>
          <a:xfrm rot="0" flipH="0" flipV="0">
            <a:off x="458303" y="7144852"/>
            <a:ext cx="2743700" cy="2773962"/>
          </a:xfrm>
          <a:custGeom>
            <a:avLst/>
            <a:ahLst/>
            <a:rect l="l" t="t" r="r" b="b"/>
            <a:pathLst>
              <a:path w="2743700" h="2773962">
                <a:moveTo>
                  <a:pt x="0" y="0"/>
                </a:moveTo>
                <a:lnTo>
                  <a:pt x="2743701" y="0"/>
                </a:lnTo>
                <a:lnTo>
                  <a:pt x="2743701" y="2773962"/>
                </a:lnTo>
                <a:lnTo>
                  <a:pt x="0" y="2773962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3"/>
            <a:stretch>
              <a:fillRect l="0" t="0" r="0" b="0"/>
            </a:stretch>
          </a:blipFill>
        </p:spPr>
      </p:sp>
      <p:sp>
        <p:nvSpPr>
          <p:cNvPr id="1048891" name="Freeform 5"/>
          <p:cNvSpPr/>
          <p:nvPr/>
        </p:nvSpPr>
        <p:spPr>
          <a:xfrm rot="0" flipH="0" flipV="0">
            <a:off x="4216234" y="3524395"/>
            <a:ext cx="10922725" cy="6762605"/>
          </a:xfrm>
          <a:custGeom>
            <a:avLst/>
            <a:ahLst/>
            <a:rect l="l" t="t" r="r" b="b"/>
            <a:pathLst>
              <a:path w="10922725" h="6762605">
                <a:moveTo>
                  <a:pt x="0" y="0"/>
                </a:moveTo>
                <a:lnTo>
                  <a:pt x="10922725" y="0"/>
                </a:lnTo>
                <a:lnTo>
                  <a:pt x="10922725" y="6762605"/>
                </a:lnTo>
                <a:lnTo>
                  <a:pt x="0" y="6762605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4"/>
            <a:stretch>
              <a:fillRect l="-45031" t="-365825" r="-58057" b="-265825"/>
            </a:stretch>
          </a:blipFill>
        </p:spPr>
      </p:sp>
      <p:sp>
        <p:nvSpPr>
          <p:cNvPr id="1048892" name="TextBox 6"/>
          <p:cNvSpPr txBox="1"/>
          <p:nvPr/>
        </p:nvSpPr>
        <p:spPr>
          <a:xfrm rot="0">
            <a:off x="5325557" y="296728"/>
            <a:ext cx="7636886" cy="1209040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9520"/>
              </a:lnSpc>
            </a:pPr>
            <a:r>
              <a:rPr sz="6800" lang="en-US">
                <a:solidFill>
                  <a:srgbClr val="FF3131"/>
                </a:solidFill>
                <a:latin typeface="Open Sans Bold"/>
              </a:rPr>
              <a:t>Аренди атагыла.</a:t>
            </a:r>
          </a:p>
        </p:txBody>
      </p:sp>
      <p:sp>
        <p:nvSpPr>
          <p:cNvPr id="1048893" name="TextBox 7"/>
          <p:cNvSpPr txBox="1"/>
          <p:nvPr/>
        </p:nvSpPr>
        <p:spPr>
          <a:xfrm rot="0">
            <a:off x="3149041" y="1966442"/>
            <a:ext cx="11989919" cy="1315720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10360"/>
              </a:lnSpc>
            </a:pPr>
            <a:r>
              <a:rPr sz="7400" lang="en-US">
                <a:solidFill>
                  <a:srgbClr val="FFFFFF"/>
                </a:solidFill>
                <a:latin typeface="Open Sans Bold"/>
              </a:rPr>
              <a:t>1,4 дибромбензол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94" name="Freeform 2"/>
          <p:cNvSpPr/>
          <p:nvPr/>
        </p:nvSpPr>
        <p:spPr>
          <a:xfrm rot="-5400000" flipH="0" flipV="0">
            <a:off x="4000500" y="-4000500"/>
            <a:ext cx="10287000" cy="18288000"/>
          </a:xfrm>
          <a:custGeom>
            <a:avLst/>
            <a:ah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xmlns:r="http://schemas.openxmlformats.org/officeDocument/2006/relationships" r:embed="rId1"/>
            <a:stretch>
              <a:fillRect l="-329908" t="0" r="-170419" b="-35073"/>
            </a:stretch>
          </a:blipFill>
        </p:spPr>
      </p:sp>
      <p:sp>
        <p:nvSpPr>
          <p:cNvPr id="1048895" name="Freeform 3"/>
          <p:cNvSpPr/>
          <p:nvPr/>
        </p:nvSpPr>
        <p:spPr>
          <a:xfrm rot="0" flipH="0" flipV="0">
            <a:off x="15574468" y="483435"/>
            <a:ext cx="2327134" cy="2379041"/>
          </a:xfrm>
          <a:custGeom>
            <a:avLst/>
            <a:ahLst/>
            <a:rect l="l" t="t" r="r" b="b"/>
            <a:pathLst>
              <a:path w="2327134" h="2379041">
                <a:moveTo>
                  <a:pt x="0" y="0"/>
                </a:moveTo>
                <a:lnTo>
                  <a:pt x="2327134" y="0"/>
                </a:lnTo>
                <a:lnTo>
                  <a:pt x="2327134" y="2379041"/>
                </a:lnTo>
                <a:lnTo>
                  <a:pt x="0" y="237904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2"/>
            <a:stretch>
              <a:fillRect l="0" t="0" r="0" b="0"/>
            </a:stretch>
          </a:blipFill>
        </p:spPr>
      </p:sp>
      <p:sp>
        <p:nvSpPr>
          <p:cNvPr id="1048896" name="Freeform 4"/>
          <p:cNvSpPr/>
          <p:nvPr/>
        </p:nvSpPr>
        <p:spPr>
          <a:xfrm rot="0" flipH="0" flipV="0">
            <a:off x="0" y="7425138"/>
            <a:ext cx="2830641" cy="2861862"/>
          </a:xfrm>
          <a:custGeom>
            <a:avLst/>
            <a:ahLst/>
            <a:rect l="l" t="t" r="r" b="b"/>
            <a:pathLst>
              <a:path w="2830641" h="2861862">
                <a:moveTo>
                  <a:pt x="0" y="0"/>
                </a:moveTo>
                <a:lnTo>
                  <a:pt x="2830641" y="0"/>
                </a:lnTo>
                <a:lnTo>
                  <a:pt x="2830641" y="2861862"/>
                </a:lnTo>
                <a:lnTo>
                  <a:pt x="0" y="2861862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3"/>
            <a:stretch>
              <a:fillRect l="0" t="0" r="0" b="0"/>
            </a:stretch>
          </a:blipFill>
        </p:spPr>
      </p:sp>
      <p:sp>
        <p:nvSpPr>
          <p:cNvPr id="1048897" name="Freeform 5"/>
          <p:cNvSpPr/>
          <p:nvPr/>
        </p:nvSpPr>
        <p:spPr>
          <a:xfrm rot="0" flipH="0" flipV="0">
            <a:off x="3533936" y="3451769"/>
            <a:ext cx="11220128" cy="5806531"/>
          </a:xfrm>
          <a:custGeom>
            <a:avLst/>
            <a:ahLst/>
            <a:rect l="l" t="t" r="r" b="b"/>
            <a:pathLst>
              <a:path w="11220128" h="5806531">
                <a:moveTo>
                  <a:pt x="0" y="0"/>
                </a:moveTo>
                <a:lnTo>
                  <a:pt x="11220128" y="0"/>
                </a:lnTo>
                <a:lnTo>
                  <a:pt x="11220128" y="5806531"/>
                </a:lnTo>
                <a:lnTo>
                  <a:pt x="0" y="580653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4"/>
            <a:stretch>
              <a:fillRect l="-42420" t="-436930" r="-55098" b="-314382"/>
            </a:stretch>
          </a:blipFill>
        </p:spPr>
      </p:sp>
      <p:sp>
        <p:nvSpPr>
          <p:cNvPr id="1048898" name="TextBox 6"/>
          <p:cNvSpPr txBox="1"/>
          <p:nvPr/>
        </p:nvSpPr>
        <p:spPr>
          <a:xfrm rot="0">
            <a:off x="4742124" y="-161925"/>
            <a:ext cx="8803752" cy="1440180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11340"/>
              </a:lnSpc>
            </a:pPr>
            <a:r>
              <a:rPr sz="8100" lang="en-US">
                <a:solidFill>
                  <a:srgbClr val="FF3131"/>
                </a:solidFill>
                <a:latin typeface="Open Sans Bold"/>
              </a:rPr>
              <a:t>Аренди атагыла</a:t>
            </a:r>
          </a:p>
        </p:txBody>
      </p:sp>
      <p:sp>
        <p:nvSpPr>
          <p:cNvPr id="1048899" name="TextBox 7"/>
          <p:cNvSpPr txBox="1"/>
          <p:nvPr/>
        </p:nvSpPr>
        <p:spPr>
          <a:xfrm rot="0">
            <a:off x="2511207" y="1956331"/>
            <a:ext cx="11823252" cy="1013459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7980"/>
              </a:lnSpc>
            </a:pPr>
            <a:r>
              <a:rPr sz="5700" lang="en-US">
                <a:solidFill>
                  <a:srgbClr val="FFFFFF"/>
                </a:solidFill>
                <a:latin typeface="Open Sans Bold"/>
              </a:rPr>
              <a:t>2,4,6 трихлорбензол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0" name="Freeform 2"/>
          <p:cNvSpPr/>
          <p:nvPr/>
        </p:nvSpPr>
        <p:spPr>
          <a:xfrm rot="-5400000" flipH="0" flipV="0">
            <a:off x="4000500" y="-4000500"/>
            <a:ext cx="10287000" cy="18288000"/>
          </a:xfrm>
          <a:custGeom>
            <a:avLst/>
            <a:ah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xmlns:r="http://schemas.openxmlformats.org/officeDocument/2006/relationships" r:embed="rId1"/>
            <a:stretch>
              <a:fillRect l="-329908" t="0" r="-170419" b="-35073"/>
            </a:stretch>
          </a:blipFill>
        </p:spPr>
      </p:sp>
      <p:sp>
        <p:nvSpPr>
          <p:cNvPr id="1048901" name="Freeform 3"/>
          <p:cNvSpPr/>
          <p:nvPr/>
        </p:nvSpPr>
        <p:spPr>
          <a:xfrm rot="0" flipH="0" flipV="0">
            <a:off x="15574468" y="483435"/>
            <a:ext cx="2327134" cy="2379041"/>
          </a:xfrm>
          <a:custGeom>
            <a:avLst/>
            <a:ahLst/>
            <a:rect l="l" t="t" r="r" b="b"/>
            <a:pathLst>
              <a:path w="2327134" h="2379041">
                <a:moveTo>
                  <a:pt x="0" y="0"/>
                </a:moveTo>
                <a:lnTo>
                  <a:pt x="2327134" y="0"/>
                </a:lnTo>
                <a:lnTo>
                  <a:pt x="2327134" y="2379041"/>
                </a:lnTo>
                <a:lnTo>
                  <a:pt x="0" y="237904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2"/>
            <a:stretch>
              <a:fillRect l="0" t="0" r="0" b="0"/>
            </a:stretch>
          </a:blipFill>
        </p:spPr>
      </p:sp>
      <p:sp>
        <p:nvSpPr>
          <p:cNvPr id="1048902" name="Freeform 4"/>
          <p:cNvSpPr/>
          <p:nvPr/>
        </p:nvSpPr>
        <p:spPr>
          <a:xfrm rot="0" flipH="0" flipV="0">
            <a:off x="0" y="7425138"/>
            <a:ext cx="2830641" cy="2861862"/>
          </a:xfrm>
          <a:custGeom>
            <a:avLst/>
            <a:ahLst/>
            <a:rect l="l" t="t" r="r" b="b"/>
            <a:pathLst>
              <a:path w="2830641" h="2861862">
                <a:moveTo>
                  <a:pt x="0" y="0"/>
                </a:moveTo>
                <a:lnTo>
                  <a:pt x="2830641" y="0"/>
                </a:lnTo>
                <a:lnTo>
                  <a:pt x="2830641" y="2861862"/>
                </a:lnTo>
                <a:lnTo>
                  <a:pt x="0" y="2861862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3"/>
            <a:stretch>
              <a:fillRect l="0" t="0" r="0" b="0"/>
            </a:stretch>
          </a:blipFill>
        </p:spPr>
      </p:sp>
      <p:sp>
        <p:nvSpPr>
          <p:cNvPr id="1048903" name="Freeform 5"/>
          <p:cNvSpPr/>
          <p:nvPr/>
        </p:nvSpPr>
        <p:spPr>
          <a:xfrm rot="0" flipH="0" flipV="0">
            <a:off x="3163106" y="3075075"/>
            <a:ext cx="11961788" cy="6183225"/>
          </a:xfrm>
          <a:custGeom>
            <a:avLst/>
            <a:ahLst/>
            <a:rect l="l" t="t" r="r" b="b"/>
            <a:pathLst>
              <a:path w="11961788" h="6183225">
                <a:moveTo>
                  <a:pt x="0" y="0"/>
                </a:moveTo>
                <a:lnTo>
                  <a:pt x="11961788" y="0"/>
                </a:lnTo>
                <a:lnTo>
                  <a:pt x="11961788" y="6183225"/>
                </a:lnTo>
                <a:lnTo>
                  <a:pt x="0" y="6183225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4"/>
            <a:stretch>
              <a:fillRect l="-43993" t="-425362" r="-49133" b="-307980"/>
            </a:stretch>
          </a:blipFill>
        </p:spPr>
      </p:sp>
      <p:sp>
        <p:nvSpPr>
          <p:cNvPr id="1048904" name="TextBox 6"/>
          <p:cNvSpPr txBox="1"/>
          <p:nvPr/>
        </p:nvSpPr>
        <p:spPr>
          <a:xfrm rot="0">
            <a:off x="4742124" y="-161925"/>
            <a:ext cx="8803752" cy="1440180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11340"/>
              </a:lnSpc>
            </a:pPr>
            <a:r>
              <a:rPr sz="8100" lang="en-US">
                <a:solidFill>
                  <a:srgbClr val="FF3131"/>
                </a:solidFill>
                <a:latin typeface="Open Sans Bold"/>
              </a:rPr>
              <a:t>Аренди атагыла</a:t>
            </a:r>
          </a:p>
        </p:txBody>
      </p:sp>
      <p:sp>
        <p:nvSpPr>
          <p:cNvPr id="1048905" name="TextBox 7"/>
          <p:cNvSpPr txBox="1"/>
          <p:nvPr/>
        </p:nvSpPr>
        <p:spPr>
          <a:xfrm rot="0">
            <a:off x="4772728" y="1530081"/>
            <a:ext cx="8742543" cy="1209040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9520"/>
              </a:lnSpc>
            </a:pPr>
            <a:r>
              <a:rPr sz="6800" lang="en-US">
                <a:solidFill>
                  <a:srgbClr val="FFFFFF"/>
                </a:solidFill>
                <a:latin typeface="Open Sans Bold"/>
              </a:rPr>
              <a:t>1,3 диметилбензол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6" name="Freeform 2"/>
          <p:cNvSpPr/>
          <p:nvPr/>
        </p:nvSpPr>
        <p:spPr>
          <a:xfrm rot="-5400000" flipH="0" flipV="0">
            <a:off x="4000500" y="-4000500"/>
            <a:ext cx="10287000" cy="18288000"/>
          </a:xfrm>
          <a:custGeom>
            <a:avLst/>
            <a:ah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xmlns:r="http://schemas.openxmlformats.org/officeDocument/2006/relationships" r:embed="rId1"/>
            <a:stretch>
              <a:fillRect l="-329908" t="0" r="-170419" b="-35073"/>
            </a:stretch>
          </a:blipFill>
        </p:spPr>
      </p:sp>
      <p:sp>
        <p:nvSpPr>
          <p:cNvPr id="1048907" name="Freeform 3"/>
          <p:cNvSpPr/>
          <p:nvPr/>
        </p:nvSpPr>
        <p:spPr>
          <a:xfrm rot="0" flipH="0" flipV="0">
            <a:off x="16429820" y="180718"/>
            <a:ext cx="1658961" cy="1695963"/>
          </a:xfrm>
          <a:custGeom>
            <a:avLst/>
            <a:ahLst/>
            <a:rect l="l" t="t" r="r" b="b"/>
            <a:pathLst>
              <a:path w="1658961" h="1695963">
                <a:moveTo>
                  <a:pt x="0" y="0"/>
                </a:moveTo>
                <a:lnTo>
                  <a:pt x="1658960" y="0"/>
                </a:lnTo>
                <a:lnTo>
                  <a:pt x="1658960" y="1695964"/>
                </a:lnTo>
                <a:lnTo>
                  <a:pt x="0" y="169596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2"/>
            <a:stretch>
              <a:fillRect l="0" t="0" r="0" b="0"/>
            </a:stretch>
          </a:blipFill>
        </p:spPr>
      </p:sp>
      <p:sp>
        <p:nvSpPr>
          <p:cNvPr id="1048908" name="Freeform 4"/>
          <p:cNvSpPr/>
          <p:nvPr/>
        </p:nvSpPr>
        <p:spPr>
          <a:xfrm rot="0" flipH="0" flipV="0">
            <a:off x="16373691" y="8496247"/>
            <a:ext cx="1771217" cy="1790753"/>
          </a:xfrm>
          <a:custGeom>
            <a:avLst/>
            <a:ahLst/>
            <a:rect l="l" t="t" r="r" b="b"/>
            <a:pathLst>
              <a:path w="1771217" h="1790753">
                <a:moveTo>
                  <a:pt x="0" y="0"/>
                </a:moveTo>
                <a:lnTo>
                  <a:pt x="1771218" y="0"/>
                </a:lnTo>
                <a:lnTo>
                  <a:pt x="1771218" y="1790753"/>
                </a:lnTo>
                <a:lnTo>
                  <a:pt x="0" y="1790753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3"/>
            <a:stretch>
              <a:fillRect l="0" t="0" r="0" b="0"/>
            </a:stretch>
          </a:blipFill>
        </p:spPr>
      </p:sp>
      <p:sp>
        <p:nvSpPr>
          <p:cNvPr id="1048909" name="Freeform 5"/>
          <p:cNvSpPr/>
          <p:nvPr/>
        </p:nvSpPr>
        <p:spPr>
          <a:xfrm rot="0" flipH="0" flipV="0">
            <a:off x="11065918" y="2367473"/>
            <a:ext cx="5363902" cy="6636461"/>
          </a:xfrm>
          <a:custGeom>
            <a:avLst/>
            <a:ahLst/>
            <a:rect l="l" t="t" r="r" b="b"/>
            <a:pathLst>
              <a:path w="5363902" h="6636461">
                <a:moveTo>
                  <a:pt x="0" y="0"/>
                </a:moveTo>
                <a:lnTo>
                  <a:pt x="5363902" y="0"/>
                </a:lnTo>
                <a:lnTo>
                  <a:pt x="5363902" y="6636461"/>
                </a:lnTo>
                <a:lnTo>
                  <a:pt x="0" y="663646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4"/>
            <a:stretch>
              <a:fillRect l="0" t="0" r="0" b="0"/>
            </a:stretch>
          </a:blipFill>
        </p:spPr>
      </p:sp>
      <p:sp>
        <p:nvSpPr>
          <p:cNvPr id="1048910" name="TextBox 6"/>
          <p:cNvSpPr txBox="1"/>
          <p:nvPr/>
        </p:nvSpPr>
        <p:spPr>
          <a:xfrm rot="0">
            <a:off x="4939957" y="66418"/>
            <a:ext cx="8408086" cy="1066800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8400"/>
              </a:lnSpc>
            </a:pPr>
            <a:r>
              <a:rPr sz="6000" lang="en-US">
                <a:solidFill>
                  <a:srgbClr val="FF3131"/>
                </a:solidFill>
                <a:latin typeface="Open Sans Bold"/>
              </a:rPr>
              <a:t>Физикалык касиети </a:t>
            </a:r>
          </a:p>
        </p:txBody>
      </p:sp>
      <p:sp>
        <p:nvSpPr>
          <p:cNvPr id="1048911" name="TextBox 7"/>
          <p:cNvSpPr txBox="1"/>
          <p:nvPr/>
        </p:nvSpPr>
        <p:spPr>
          <a:xfrm rot="0">
            <a:off x="397334" y="2027382"/>
            <a:ext cx="9850228" cy="6648450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5235"/>
              </a:lnSpc>
            </a:pPr>
            <a:r>
              <a:rPr sz="3739" lang="en-US">
                <a:solidFill>
                  <a:srgbClr val="FFFFFF"/>
                </a:solidFill>
                <a:latin typeface="Open Sans Bold"/>
              </a:rPr>
              <a:t>Бензол өзүнө мүнөздүү жыты бар, сууда эрибей турган түссүз суюктук. Анын кайноо температурасы t⁰ 80,1⁰С, муздатканда ал оңой тоңуп, балкуу t⁰ 5,5⁰C болгон кристаллдык ак массага оңой айланат. Бензол спирт жана эфирде эрийт. Бензолдун өзү да эриткич заттарга кирет: майларда, чыйырды, боёкторду, каучукту эритет. Бензолдун буусунун аба менен болгон аралашмасы жарылгыч касиетке ээ.</a:t>
            </a:r>
          </a:p>
        </p:txBody>
      </p:sp>
      <p:sp>
        <p:nvSpPr>
          <p:cNvPr id="1048912" name="Freeform 8"/>
          <p:cNvSpPr/>
          <p:nvPr/>
        </p:nvSpPr>
        <p:spPr>
          <a:xfrm rot="0" flipH="0" flipV="0">
            <a:off x="533871" y="378613"/>
            <a:ext cx="1647686" cy="1300174"/>
          </a:xfrm>
          <a:custGeom>
            <a:avLst/>
            <a:ahLst/>
            <a:rect l="l" t="t" r="r" b="b"/>
            <a:pathLst>
              <a:path w="1647686" h="1300174">
                <a:moveTo>
                  <a:pt x="0" y="0"/>
                </a:moveTo>
                <a:lnTo>
                  <a:pt x="1647686" y="0"/>
                </a:lnTo>
                <a:lnTo>
                  <a:pt x="1647686" y="1300174"/>
                </a:lnTo>
                <a:lnTo>
                  <a:pt x="0" y="130017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5"/>
            <a:stretch>
              <a:fillRect l="0" t="0" r="0" b="0"/>
            </a:stretch>
          </a:blipFill>
        </p:spPr>
      </p:sp>
      <p:sp>
        <p:nvSpPr>
          <p:cNvPr id="1048913" name="Freeform 9"/>
          <p:cNvSpPr/>
          <p:nvPr/>
        </p:nvSpPr>
        <p:spPr>
          <a:xfrm rot="0" flipH="0" flipV="0">
            <a:off x="16592538" y="4314602"/>
            <a:ext cx="1496242" cy="1371102"/>
          </a:xfrm>
          <a:custGeom>
            <a:avLst/>
            <a:ahLst/>
            <a:rect l="l" t="t" r="r" b="b"/>
            <a:pathLst>
              <a:path w="1496242" h="1371102">
                <a:moveTo>
                  <a:pt x="0" y="0"/>
                </a:moveTo>
                <a:lnTo>
                  <a:pt x="1496242" y="0"/>
                </a:lnTo>
                <a:lnTo>
                  <a:pt x="1496242" y="1371101"/>
                </a:lnTo>
                <a:lnTo>
                  <a:pt x="0" y="137110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14" name="Freeform 2"/>
          <p:cNvSpPr/>
          <p:nvPr/>
        </p:nvSpPr>
        <p:spPr>
          <a:xfrm rot="-5400000" flipH="0" flipV="0">
            <a:off x="4000500" y="-4000500"/>
            <a:ext cx="10287000" cy="18288000"/>
          </a:xfrm>
          <a:custGeom>
            <a:avLst/>
            <a:ah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xmlns:r="http://schemas.openxmlformats.org/officeDocument/2006/relationships" r:embed="rId1"/>
            <a:stretch>
              <a:fillRect l="-355792" t="-138" r="-144535" b="-34935"/>
            </a:stretch>
          </a:blipFill>
        </p:spPr>
      </p:sp>
      <p:sp>
        <p:nvSpPr>
          <p:cNvPr id="1048915" name="Freeform 3"/>
          <p:cNvSpPr/>
          <p:nvPr/>
        </p:nvSpPr>
        <p:spPr>
          <a:xfrm rot="0" flipH="0" flipV="0">
            <a:off x="16046377" y="0"/>
            <a:ext cx="2241623" cy="2291622"/>
          </a:xfrm>
          <a:custGeom>
            <a:avLst/>
            <a:ahLst/>
            <a:rect l="l" t="t" r="r" b="b"/>
            <a:pathLst>
              <a:path w="2241623" h="2291622">
                <a:moveTo>
                  <a:pt x="0" y="0"/>
                </a:moveTo>
                <a:lnTo>
                  <a:pt x="2241623" y="0"/>
                </a:lnTo>
                <a:lnTo>
                  <a:pt x="2241623" y="2291622"/>
                </a:lnTo>
                <a:lnTo>
                  <a:pt x="0" y="2291622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2"/>
            <a:stretch>
              <a:fillRect l="0" t="0" r="0" b="0"/>
            </a:stretch>
          </a:blipFill>
        </p:spPr>
      </p:sp>
      <p:sp>
        <p:nvSpPr>
          <p:cNvPr id="1048916" name="Freeform 4"/>
          <p:cNvSpPr/>
          <p:nvPr/>
        </p:nvSpPr>
        <p:spPr>
          <a:xfrm rot="0" flipH="0" flipV="0">
            <a:off x="10816" y="8228779"/>
            <a:ext cx="2035768" cy="2058221"/>
          </a:xfrm>
          <a:custGeom>
            <a:avLst/>
            <a:ahLst/>
            <a:rect l="l" t="t" r="r" b="b"/>
            <a:pathLst>
              <a:path w="2035768" h="2058221">
                <a:moveTo>
                  <a:pt x="0" y="0"/>
                </a:moveTo>
                <a:lnTo>
                  <a:pt x="2035768" y="0"/>
                </a:lnTo>
                <a:lnTo>
                  <a:pt x="2035768" y="2058221"/>
                </a:lnTo>
                <a:lnTo>
                  <a:pt x="0" y="205822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3"/>
            <a:stretch>
              <a:fillRect l="0" t="0" r="0" b="0"/>
            </a:stretch>
          </a:blipFill>
        </p:spPr>
      </p:sp>
      <p:sp>
        <p:nvSpPr>
          <p:cNvPr id="1048917" name="Freeform 5"/>
          <p:cNvSpPr/>
          <p:nvPr/>
        </p:nvSpPr>
        <p:spPr>
          <a:xfrm rot="0" flipH="0" flipV="0">
            <a:off x="2046584" y="3583486"/>
            <a:ext cx="12255578" cy="5094727"/>
          </a:xfrm>
          <a:custGeom>
            <a:avLst/>
            <a:ahLst/>
            <a:rect l="l" t="t" r="r" b="b"/>
            <a:pathLst>
              <a:path w="12255578" h="5094727">
                <a:moveTo>
                  <a:pt x="0" y="0"/>
                </a:moveTo>
                <a:lnTo>
                  <a:pt x="12255578" y="0"/>
                </a:lnTo>
                <a:lnTo>
                  <a:pt x="12255578" y="5094727"/>
                </a:lnTo>
                <a:lnTo>
                  <a:pt x="0" y="5094727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4"/>
            <a:stretch>
              <a:fillRect l="-47254" t="-703567" r="-113562" b="-595853"/>
            </a:stretch>
          </a:blipFill>
        </p:spPr>
      </p:sp>
      <p:sp>
        <p:nvSpPr>
          <p:cNvPr id="1048918" name="TextBox 6"/>
          <p:cNvSpPr txBox="1"/>
          <p:nvPr/>
        </p:nvSpPr>
        <p:spPr>
          <a:xfrm rot="0">
            <a:off x="3784846" y="-45449"/>
            <a:ext cx="8731124" cy="995680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7840"/>
              </a:lnSpc>
            </a:pPr>
            <a:r>
              <a:rPr sz="5600" lang="en-US">
                <a:solidFill>
                  <a:srgbClr val="FF3131"/>
                </a:solidFill>
                <a:latin typeface="Open Sans Bold"/>
              </a:rPr>
              <a:t>Химиялык касиеттери </a:t>
            </a:r>
          </a:p>
        </p:txBody>
      </p:sp>
      <p:sp>
        <p:nvSpPr>
          <p:cNvPr id="1048919" name="TextBox 7"/>
          <p:cNvSpPr txBox="1"/>
          <p:nvPr/>
        </p:nvSpPr>
        <p:spPr>
          <a:xfrm rot="0">
            <a:off x="2728095" y="1069611"/>
            <a:ext cx="10844626" cy="675640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5320"/>
              </a:lnSpc>
            </a:pPr>
            <a:r>
              <a:rPr sz="3800" lang="en-US">
                <a:solidFill>
                  <a:srgbClr val="FFFFFF"/>
                </a:solidFill>
                <a:latin typeface="Open Sans Bold"/>
              </a:rPr>
              <a:t>Күйүү реакциясы </a:t>
            </a:r>
          </a:p>
        </p:txBody>
      </p:sp>
      <p:sp>
        <p:nvSpPr>
          <p:cNvPr id="1048920" name="TextBox 8"/>
          <p:cNvSpPr txBox="1"/>
          <p:nvPr/>
        </p:nvSpPr>
        <p:spPr>
          <a:xfrm rot="0">
            <a:off x="415906" y="2215422"/>
            <a:ext cx="16843394" cy="728980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5740"/>
              </a:lnSpc>
            </a:pPr>
            <a:r>
              <a:rPr sz="4100" lang="en-US">
                <a:solidFill>
                  <a:srgbClr val="FFFFFF"/>
                </a:solidFill>
                <a:latin typeface="Open Sans Bold"/>
              </a:rPr>
              <a:t>Бензол, анын гомологдору абада ыштуу жалын менен күйөт.</a:t>
            </a:r>
          </a:p>
        </p:txBody>
      </p:sp>
      <p:sp>
        <p:nvSpPr>
          <p:cNvPr id="1048921" name="Freeform 9"/>
          <p:cNvSpPr/>
          <p:nvPr/>
        </p:nvSpPr>
        <p:spPr>
          <a:xfrm rot="0" flipH="0" flipV="0">
            <a:off x="165180" y="-158656"/>
            <a:ext cx="1881404" cy="1902155"/>
          </a:xfrm>
          <a:custGeom>
            <a:avLst/>
            <a:ahLst/>
            <a:rect l="l" t="t" r="r" b="b"/>
            <a:pathLst>
              <a:path w="1881404" h="1902155">
                <a:moveTo>
                  <a:pt x="0" y="0"/>
                </a:moveTo>
                <a:lnTo>
                  <a:pt x="1881404" y="0"/>
                </a:lnTo>
                <a:lnTo>
                  <a:pt x="1881404" y="1902155"/>
                </a:lnTo>
                <a:lnTo>
                  <a:pt x="0" y="1902155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3"/>
            <a:stretch>
              <a:fillRect l="0" t="0" r="0" b="0"/>
            </a:stretch>
          </a:blipFill>
        </p:spPr>
      </p:sp>
      <p:sp>
        <p:nvSpPr>
          <p:cNvPr id="1048922" name="Freeform 10"/>
          <p:cNvSpPr/>
          <p:nvPr/>
        </p:nvSpPr>
        <p:spPr>
          <a:xfrm rot="0" flipH="0" flipV="0">
            <a:off x="15698856" y="7369363"/>
            <a:ext cx="2589144" cy="2617700"/>
          </a:xfrm>
          <a:custGeom>
            <a:avLst/>
            <a:ahLst/>
            <a:rect l="l" t="t" r="r" b="b"/>
            <a:pathLst>
              <a:path w="2589144" h="2617700">
                <a:moveTo>
                  <a:pt x="0" y="0"/>
                </a:moveTo>
                <a:lnTo>
                  <a:pt x="2589144" y="0"/>
                </a:lnTo>
                <a:lnTo>
                  <a:pt x="2589144" y="2617700"/>
                </a:lnTo>
                <a:lnTo>
                  <a:pt x="0" y="2617700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3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3" name="Freeform 2"/>
          <p:cNvSpPr/>
          <p:nvPr/>
        </p:nvSpPr>
        <p:spPr>
          <a:xfrm rot="-5400000" flipH="0" flipV="0">
            <a:off x="4000500" y="-4000500"/>
            <a:ext cx="10287000" cy="18288000"/>
          </a:xfrm>
          <a:custGeom>
            <a:avLst/>
            <a:ah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xmlns:r="http://schemas.openxmlformats.org/officeDocument/2006/relationships" r:embed="rId1"/>
            <a:stretch>
              <a:fillRect l="-329908" t="0" r="-170419" b="-35073"/>
            </a:stretch>
          </a:blipFill>
        </p:spPr>
      </p:sp>
      <p:sp>
        <p:nvSpPr>
          <p:cNvPr id="1048924" name="Freeform 3"/>
          <p:cNvSpPr/>
          <p:nvPr/>
        </p:nvSpPr>
        <p:spPr>
          <a:xfrm rot="0" flipH="0" flipV="0">
            <a:off x="15830969" y="0"/>
            <a:ext cx="2457031" cy="2511835"/>
          </a:xfrm>
          <a:custGeom>
            <a:avLst/>
            <a:ahLst/>
            <a:rect l="l" t="t" r="r" b="b"/>
            <a:pathLst>
              <a:path w="2457031" h="2511835">
                <a:moveTo>
                  <a:pt x="0" y="0"/>
                </a:moveTo>
                <a:lnTo>
                  <a:pt x="2457031" y="0"/>
                </a:lnTo>
                <a:lnTo>
                  <a:pt x="2457031" y="2511835"/>
                </a:lnTo>
                <a:lnTo>
                  <a:pt x="0" y="2511835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2"/>
            <a:stretch>
              <a:fillRect l="0" t="0" r="0" b="0"/>
            </a:stretch>
          </a:blipFill>
        </p:spPr>
      </p:sp>
      <p:sp>
        <p:nvSpPr>
          <p:cNvPr id="1048925" name="Freeform 4"/>
          <p:cNvSpPr/>
          <p:nvPr/>
        </p:nvSpPr>
        <p:spPr>
          <a:xfrm rot="0" flipH="0" flipV="0">
            <a:off x="10816" y="8228779"/>
            <a:ext cx="2035768" cy="2058221"/>
          </a:xfrm>
          <a:custGeom>
            <a:avLst/>
            <a:ahLst/>
            <a:rect l="l" t="t" r="r" b="b"/>
            <a:pathLst>
              <a:path w="2035768" h="2058221">
                <a:moveTo>
                  <a:pt x="0" y="0"/>
                </a:moveTo>
                <a:lnTo>
                  <a:pt x="2035768" y="0"/>
                </a:lnTo>
                <a:lnTo>
                  <a:pt x="2035768" y="2058221"/>
                </a:lnTo>
                <a:lnTo>
                  <a:pt x="0" y="205822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3"/>
            <a:stretch>
              <a:fillRect l="0" t="0" r="0" b="0"/>
            </a:stretch>
          </a:blipFill>
        </p:spPr>
      </p:sp>
      <p:sp>
        <p:nvSpPr>
          <p:cNvPr id="1048926" name="Freeform 5"/>
          <p:cNvSpPr/>
          <p:nvPr/>
        </p:nvSpPr>
        <p:spPr>
          <a:xfrm rot="0" flipH="0" flipV="0">
            <a:off x="1545960" y="3012100"/>
            <a:ext cx="14285009" cy="5565055"/>
          </a:xfrm>
          <a:custGeom>
            <a:avLst/>
            <a:ahLst/>
            <a:rect l="l" t="t" r="r" b="b"/>
            <a:pathLst>
              <a:path w="14285009" h="5565055">
                <a:moveTo>
                  <a:pt x="0" y="0"/>
                </a:moveTo>
                <a:lnTo>
                  <a:pt x="14285009" y="0"/>
                </a:lnTo>
                <a:lnTo>
                  <a:pt x="14285009" y="5565055"/>
                </a:lnTo>
                <a:lnTo>
                  <a:pt x="0" y="5565055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4"/>
            <a:stretch>
              <a:fillRect l="-50454" t="-788893" r="-125119" b="-688893"/>
            </a:stretch>
          </a:blipFill>
        </p:spPr>
      </p:sp>
      <p:sp>
        <p:nvSpPr>
          <p:cNvPr id="1048927" name="TextBox 6"/>
          <p:cNvSpPr txBox="1"/>
          <p:nvPr/>
        </p:nvSpPr>
        <p:spPr>
          <a:xfrm rot="0">
            <a:off x="3853890" y="538050"/>
            <a:ext cx="10580219" cy="1351153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10639"/>
              </a:lnSpc>
            </a:pPr>
            <a:r>
              <a:rPr sz="7599" lang="en-US">
                <a:solidFill>
                  <a:srgbClr val="FFFFFF"/>
                </a:solidFill>
                <a:latin typeface="Open Sans Bold"/>
              </a:rPr>
              <a:t>Алмашуу реакциясы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8" name="Freeform 2"/>
          <p:cNvSpPr/>
          <p:nvPr/>
        </p:nvSpPr>
        <p:spPr>
          <a:xfrm rot="-5400000" flipH="0" flipV="0">
            <a:off x="4000500" y="-4000500"/>
            <a:ext cx="10287000" cy="18288000"/>
          </a:xfrm>
          <a:custGeom>
            <a:avLst/>
            <a:ah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xmlns:r="http://schemas.openxmlformats.org/officeDocument/2006/relationships" r:embed="rId1"/>
            <a:stretch>
              <a:fillRect l="-329908" t="0" r="-170419" b="-35073"/>
            </a:stretch>
          </a:blipFill>
        </p:spPr>
      </p:sp>
      <p:sp>
        <p:nvSpPr>
          <p:cNvPr id="1048929" name="Freeform 3"/>
          <p:cNvSpPr/>
          <p:nvPr/>
        </p:nvSpPr>
        <p:spPr>
          <a:xfrm rot="0" flipH="0" flipV="0">
            <a:off x="15651859" y="7363860"/>
            <a:ext cx="2636141" cy="2923140"/>
          </a:xfrm>
          <a:custGeom>
            <a:avLst/>
            <a:ahLst/>
            <a:rect l="l" t="t" r="r" b="b"/>
            <a:pathLst>
              <a:path w="2636141" h="2923140">
                <a:moveTo>
                  <a:pt x="0" y="0"/>
                </a:moveTo>
                <a:lnTo>
                  <a:pt x="2636141" y="0"/>
                </a:lnTo>
                <a:lnTo>
                  <a:pt x="2636141" y="2923140"/>
                </a:lnTo>
                <a:lnTo>
                  <a:pt x="0" y="2923140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2"/>
            <a:stretch>
              <a:fillRect l="0" t="0" r="0" b="0"/>
            </a:stretch>
          </a:blipFill>
        </p:spPr>
      </p:sp>
      <p:sp>
        <p:nvSpPr>
          <p:cNvPr id="1048930" name="Freeform 4"/>
          <p:cNvSpPr/>
          <p:nvPr/>
        </p:nvSpPr>
        <p:spPr>
          <a:xfrm rot="0" flipH="0" flipV="0">
            <a:off x="0" y="0"/>
            <a:ext cx="2796643" cy="2796643"/>
          </a:xfrm>
          <a:custGeom>
            <a:avLst/>
            <a:ahLst/>
            <a:rect l="l" t="t" r="r" b="b"/>
            <a:pathLst>
              <a:path w="2796643" h="2796643">
                <a:moveTo>
                  <a:pt x="0" y="0"/>
                </a:moveTo>
                <a:lnTo>
                  <a:pt x="2796643" y="0"/>
                </a:lnTo>
                <a:lnTo>
                  <a:pt x="2796643" y="2796643"/>
                </a:lnTo>
                <a:lnTo>
                  <a:pt x="0" y="2796643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3"/>
            <a:stretch>
              <a:fillRect l="0" t="0" r="0" b="0"/>
            </a:stretch>
          </a:blipFill>
        </p:spPr>
      </p:sp>
      <p:sp>
        <p:nvSpPr>
          <p:cNvPr id="1048931" name="Freeform 5"/>
          <p:cNvSpPr/>
          <p:nvPr/>
        </p:nvSpPr>
        <p:spPr>
          <a:xfrm rot="0" flipH="0" flipV="0">
            <a:off x="3033107" y="2796643"/>
            <a:ext cx="12382288" cy="6028787"/>
          </a:xfrm>
          <a:custGeom>
            <a:avLst/>
            <a:ahLst/>
            <a:rect l="l" t="t" r="r" b="b"/>
            <a:pathLst>
              <a:path w="12382288" h="6028787">
                <a:moveTo>
                  <a:pt x="0" y="0"/>
                </a:moveTo>
                <a:lnTo>
                  <a:pt x="12382288" y="0"/>
                </a:lnTo>
                <a:lnTo>
                  <a:pt x="12382288" y="6028787"/>
                </a:lnTo>
                <a:lnTo>
                  <a:pt x="0" y="6028787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4"/>
            <a:stretch>
              <a:fillRect l="-58637" t="-592468" r="-117182" b="-571090"/>
            </a:stretch>
          </a:blipFill>
        </p:spPr>
      </p:sp>
      <p:sp>
        <p:nvSpPr>
          <p:cNvPr id="1048932" name="TextBox 6"/>
          <p:cNvSpPr txBox="1"/>
          <p:nvPr/>
        </p:nvSpPr>
        <p:spPr>
          <a:xfrm rot="0">
            <a:off x="3648077" y="373380"/>
            <a:ext cx="12316637" cy="1226820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9660"/>
              </a:lnSpc>
            </a:pPr>
            <a:r>
              <a:rPr sz="6900" lang="en-US">
                <a:solidFill>
                  <a:srgbClr val="FFFFFF"/>
                </a:solidFill>
                <a:latin typeface="Open Sans Bold"/>
              </a:rPr>
              <a:t>Орун алмашуу реакциясы </a:t>
            </a:r>
          </a:p>
        </p:txBody>
      </p:sp>
      <p:sp>
        <p:nvSpPr>
          <p:cNvPr id="1048933" name="Freeform 7"/>
          <p:cNvSpPr/>
          <p:nvPr/>
        </p:nvSpPr>
        <p:spPr>
          <a:xfrm rot="0" flipH="0" flipV="0">
            <a:off x="15860978" y="0"/>
            <a:ext cx="2796643" cy="2796643"/>
          </a:xfrm>
          <a:custGeom>
            <a:avLst/>
            <a:ahLst/>
            <a:rect l="l" t="t" r="r" b="b"/>
            <a:pathLst>
              <a:path w="2796643" h="2796643">
                <a:moveTo>
                  <a:pt x="0" y="0"/>
                </a:moveTo>
                <a:lnTo>
                  <a:pt x="2796644" y="0"/>
                </a:lnTo>
                <a:lnTo>
                  <a:pt x="2796644" y="2796643"/>
                </a:lnTo>
                <a:lnTo>
                  <a:pt x="0" y="2796643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3"/>
            <a:stretch>
              <a:fillRect l="0" t="0" r="0" b="0"/>
            </a:stretch>
          </a:blipFill>
        </p:spPr>
      </p:sp>
      <p:sp>
        <p:nvSpPr>
          <p:cNvPr id="1048934" name="Freeform 8"/>
          <p:cNvSpPr/>
          <p:nvPr/>
        </p:nvSpPr>
        <p:spPr>
          <a:xfrm rot="0" flipH="0" flipV="0">
            <a:off x="132917" y="8038794"/>
            <a:ext cx="1791565" cy="2439012"/>
          </a:xfrm>
          <a:custGeom>
            <a:avLst/>
            <a:ahLst/>
            <a:rect l="l" t="t" r="r" b="b"/>
            <a:pathLst>
              <a:path w="1791565" h="2439012">
                <a:moveTo>
                  <a:pt x="0" y="0"/>
                </a:moveTo>
                <a:lnTo>
                  <a:pt x="1791566" y="0"/>
                </a:lnTo>
                <a:lnTo>
                  <a:pt x="1791566" y="2439012"/>
                </a:lnTo>
                <a:lnTo>
                  <a:pt x="0" y="2439012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5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35" name="Freeform 2"/>
          <p:cNvSpPr/>
          <p:nvPr/>
        </p:nvSpPr>
        <p:spPr>
          <a:xfrm rot="-5400000" flipH="0" flipV="0">
            <a:off x="4000500" y="-4000500"/>
            <a:ext cx="10287000" cy="18288000"/>
          </a:xfrm>
          <a:custGeom>
            <a:avLst/>
            <a:ah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xmlns:r="http://schemas.openxmlformats.org/officeDocument/2006/relationships" r:embed="rId1"/>
            <a:stretch>
              <a:fillRect l="-329908" t="0" r="-170419" b="-35073"/>
            </a:stretch>
          </a:blipFill>
        </p:spPr>
      </p:sp>
      <p:sp>
        <p:nvSpPr>
          <p:cNvPr id="1048936" name="Freeform 3"/>
          <p:cNvSpPr/>
          <p:nvPr/>
        </p:nvSpPr>
        <p:spPr>
          <a:xfrm rot="0" flipH="0" flipV="0">
            <a:off x="15355442" y="384374"/>
            <a:ext cx="2478195" cy="2533471"/>
          </a:xfrm>
          <a:custGeom>
            <a:avLst/>
            <a:ahLst/>
            <a:rect l="l" t="t" r="r" b="b"/>
            <a:pathLst>
              <a:path w="2478195" h="2533471">
                <a:moveTo>
                  <a:pt x="0" y="0"/>
                </a:moveTo>
                <a:lnTo>
                  <a:pt x="2478195" y="0"/>
                </a:lnTo>
                <a:lnTo>
                  <a:pt x="2478195" y="2533471"/>
                </a:lnTo>
                <a:lnTo>
                  <a:pt x="0" y="253347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2"/>
            <a:stretch>
              <a:fillRect l="0" t="0" r="0" b="0"/>
            </a:stretch>
          </a:blipFill>
        </p:spPr>
      </p:sp>
      <p:sp>
        <p:nvSpPr>
          <p:cNvPr id="1048937" name="Freeform 4"/>
          <p:cNvSpPr/>
          <p:nvPr/>
        </p:nvSpPr>
        <p:spPr>
          <a:xfrm rot="0" flipH="0" flipV="0">
            <a:off x="-286268" y="7628058"/>
            <a:ext cx="2629936" cy="2658942"/>
          </a:xfrm>
          <a:custGeom>
            <a:avLst/>
            <a:ahLst/>
            <a:rect l="l" t="t" r="r" b="b"/>
            <a:pathLst>
              <a:path w="2629936" h="2658942">
                <a:moveTo>
                  <a:pt x="0" y="0"/>
                </a:moveTo>
                <a:lnTo>
                  <a:pt x="2629936" y="0"/>
                </a:lnTo>
                <a:lnTo>
                  <a:pt x="2629936" y="2658942"/>
                </a:lnTo>
                <a:lnTo>
                  <a:pt x="0" y="2658942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3"/>
            <a:stretch>
              <a:fillRect l="0" t="0" r="0" b="0"/>
            </a:stretch>
          </a:blipFill>
        </p:spPr>
      </p:sp>
      <p:sp>
        <p:nvSpPr>
          <p:cNvPr id="1048938" name="Freeform 5"/>
          <p:cNvSpPr/>
          <p:nvPr/>
        </p:nvSpPr>
        <p:spPr>
          <a:xfrm rot="0" flipH="0" flipV="0">
            <a:off x="2166737" y="2917845"/>
            <a:ext cx="12359560" cy="4942189"/>
          </a:xfrm>
          <a:custGeom>
            <a:avLst/>
            <a:ahLst/>
            <a:rect l="l" t="t" r="r" b="b"/>
            <a:pathLst>
              <a:path w="12359560" h="4942189">
                <a:moveTo>
                  <a:pt x="0" y="0"/>
                </a:moveTo>
                <a:lnTo>
                  <a:pt x="12359560" y="0"/>
                </a:lnTo>
                <a:lnTo>
                  <a:pt x="12359560" y="4942189"/>
                </a:lnTo>
                <a:lnTo>
                  <a:pt x="0" y="4942189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4"/>
            <a:stretch>
              <a:fillRect l="-48025" t="-686416" r="-101702" b="-606579"/>
            </a:stretch>
          </a:blipFill>
        </p:spPr>
      </p:sp>
      <p:sp>
        <p:nvSpPr>
          <p:cNvPr id="1048939" name="TextBox 6"/>
          <p:cNvSpPr txBox="1"/>
          <p:nvPr/>
        </p:nvSpPr>
        <p:spPr>
          <a:xfrm rot="0">
            <a:off x="1693460" y="537527"/>
            <a:ext cx="14901080" cy="924433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7279"/>
              </a:lnSpc>
            </a:pPr>
            <a:r>
              <a:rPr sz="5199" lang="en-US">
                <a:solidFill>
                  <a:srgbClr val="FFFFFF"/>
                </a:solidFill>
                <a:latin typeface="Open Sans Bold"/>
              </a:rPr>
              <a:t>Бензолду кошуп алуу реакциясы </a:t>
            </a:r>
          </a:p>
        </p:txBody>
      </p:sp>
      <p:sp>
        <p:nvSpPr>
          <p:cNvPr id="1048940" name="Freeform 7"/>
          <p:cNvSpPr/>
          <p:nvPr/>
        </p:nvSpPr>
        <p:spPr>
          <a:xfrm rot="0" flipH="0" flipV="0">
            <a:off x="15355442" y="7860034"/>
            <a:ext cx="2932558" cy="2964902"/>
          </a:xfrm>
          <a:custGeom>
            <a:avLst/>
            <a:ahLst/>
            <a:rect l="l" t="t" r="r" b="b"/>
            <a:pathLst>
              <a:path w="2932558" h="2964902">
                <a:moveTo>
                  <a:pt x="0" y="0"/>
                </a:moveTo>
                <a:lnTo>
                  <a:pt x="2932558" y="0"/>
                </a:lnTo>
                <a:lnTo>
                  <a:pt x="2932558" y="2964902"/>
                </a:lnTo>
                <a:lnTo>
                  <a:pt x="0" y="2964902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3"/>
            <a:stretch>
              <a:fillRect l="0" t="0" r="0" b="0"/>
            </a:stretch>
          </a:blipFill>
        </p:spPr>
      </p:sp>
      <p:sp>
        <p:nvSpPr>
          <p:cNvPr id="1048941" name="Freeform 8"/>
          <p:cNvSpPr/>
          <p:nvPr/>
        </p:nvSpPr>
        <p:spPr>
          <a:xfrm rot="0" flipH="0" flipV="0">
            <a:off x="-286268" y="95151"/>
            <a:ext cx="2629936" cy="2658942"/>
          </a:xfrm>
          <a:custGeom>
            <a:avLst/>
            <a:ahLst/>
            <a:rect l="l" t="t" r="r" b="b"/>
            <a:pathLst>
              <a:path w="2629936" h="2658942">
                <a:moveTo>
                  <a:pt x="0" y="0"/>
                </a:moveTo>
                <a:lnTo>
                  <a:pt x="2629936" y="0"/>
                </a:lnTo>
                <a:lnTo>
                  <a:pt x="2629936" y="2658943"/>
                </a:lnTo>
                <a:lnTo>
                  <a:pt x="0" y="2658943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3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42" name="Freeform 2"/>
          <p:cNvSpPr/>
          <p:nvPr/>
        </p:nvSpPr>
        <p:spPr>
          <a:xfrm rot="-5400000" flipH="0" flipV="0">
            <a:off x="4000500" y="-4000500"/>
            <a:ext cx="10287000" cy="18288000"/>
          </a:xfrm>
          <a:custGeom>
            <a:avLst/>
            <a:ah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xmlns:r="http://schemas.openxmlformats.org/officeDocument/2006/relationships" r:embed="rId1"/>
            <a:stretch>
              <a:fillRect l="-329908" t="0" r="-170419" b="-35073"/>
            </a:stretch>
          </a:blipFill>
        </p:spPr>
      </p:sp>
      <p:sp>
        <p:nvSpPr>
          <p:cNvPr id="1048943" name="Freeform 3"/>
          <p:cNvSpPr/>
          <p:nvPr/>
        </p:nvSpPr>
        <p:spPr>
          <a:xfrm rot="0" flipH="0" flipV="0">
            <a:off x="15802256" y="0"/>
            <a:ext cx="2730897" cy="2791809"/>
          </a:xfrm>
          <a:custGeom>
            <a:avLst/>
            <a:ahLst/>
            <a:rect l="l" t="t" r="r" b="b"/>
            <a:pathLst>
              <a:path w="2730897" h="2791809">
                <a:moveTo>
                  <a:pt x="0" y="0"/>
                </a:moveTo>
                <a:lnTo>
                  <a:pt x="2730897" y="0"/>
                </a:lnTo>
                <a:lnTo>
                  <a:pt x="2730897" y="2791809"/>
                </a:lnTo>
                <a:lnTo>
                  <a:pt x="0" y="2791809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2"/>
            <a:stretch>
              <a:fillRect l="0" t="0" r="0" b="0"/>
            </a:stretch>
          </a:blipFill>
        </p:spPr>
      </p:sp>
      <p:sp>
        <p:nvSpPr>
          <p:cNvPr id="1048944" name="Freeform 4"/>
          <p:cNvSpPr/>
          <p:nvPr/>
        </p:nvSpPr>
        <p:spPr>
          <a:xfrm rot="0" flipH="0" flipV="0">
            <a:off x="-427239" y="7200079"/>
            <a:ext cx="3053246" cy="3086921"/>
          </a:xfrm>
          <a:custGeom>
            <a:avLst/>
            <a:ahLst/>
            <a:rect l="l" t="t" r="r" b="b"/>
            <a:pathLst>
              <a:path w="3053246" h="3086921">
                <a:moveTo>
                  <a:pt x="0" y="0"/>
                </a:moveTo>
                <a:lnTo>
                  <a:pt x="3053246" y="0"/>
                </a:lnTo>
                <a:lnTo>
                  <a:pt x="3053246" y="3086921"/>
                </a:lnTo>
                <a:lnTo>
                  <a:pt x="0" y="308692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3"/>
            <a:stretch>
              <a:fillRect l="0" t="0" r="0" b="0"/>
            </a:stretch>
          </a:blipFill>
        </p:spPr>
      </p:sp>
      <p:sp>
        <p:nvSpPr>
          <p:cNvPr id="1048945" name="Freeform 5"/>
          <p:cNvSpPr/>
          <p:nvPr/>
        </p:nvSpPr>
        <p:spPr>
          <a:xfrm rot="0" flipH="0" flipV="0">
            <a:off x="2914369" y="2309725"/>
            <a:ext cx="12459262" cy="6433814"/>
          </a:xfrm>
          <a:custGeom>
            <a:avLst/>
            <a:ahLst/>
            <a:rect l="l" t="t" r="r" b="b"/>
            <a:pathLst>
              <a:path w="12459262" h="6433814">
                <a:moveTo>
                  <a:pt x="0" y="0"/>
                </a:moveTo>
                <a:lnTo>
                  <a:pt x="12459262" y="0"/>
                </a:lnTo>
                <a:lnTo>
                  <a:pt x="12459262" y="6433814"/>
                </a:lnTo>
                <a:lnTo>
                  <a:pt x="0" y="643381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4"/>
            <a:stretch>
              <a:fillRect l="-34657" t="-349254" r="-36558" b="-290294"/>
            </a:stretch>
          </a:blipFill>
        </p:spPr>
      </p:sp>
      <p:sp>
        <p:nvSpPr>
          <p:cNvPr id="1048946" name="TextBox 6"/>
          <p:cNvSpPr txBox="1"/>
          <p:nvPr/>
        </p:nvSpPr>
        <p:spPr>
          <a:xfrm rot="0">
            <a:off x="3508938" y="669685"/>
            <a:ext cx="11628618" cy="924433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7279"/>
              </a:lnSpc>
            </a:pPr>
            <a:r>
              <a:rPr sz="5199" lang="en-US">
                <a:solidFill>
                  <a:srgbClr val="FFFFFF"/>
                </a:solidFill>
                <a:latin typeface="Open Sans Bold"/>
              </a:rPr>
              <a:t>Бензолду кошуп алуу реакциясы </a:t>
            </a:r>
          </a:p>
        </p:txBody>
      </p:sp>
      <p:sp>
        <p:nvSpPr>
          <p:cNvPr id="1048947" name="Freeform 7"/>
          <p:cNvSpPr/>
          <p:nvPr/>
        </p:nvSpPr>
        <p:spPr>
          <a:xfrm rot="0" flipH="0" flipV="0">
            <a:off x="15803361" y="7989264"/>
            <a:ext cx="2911877" cy="2297736"/>
          </a:xfrm>
          <a:custGeom>
            <a:avLst/>
            <a:ahLst/>
            <a:rect l="l" t="t" r="r" b="b"/>
            <a:pathLst>
              <a:path w="2911877" h="2297736">
                <a:moveTo>
                  <a:pt x="0" y="0"/>
                </a:moveTo>
                <a:lnTo>
                  <a:pt x="2911878" y="0"/>
                </a:lnTo>
                <a:lnTo>
                  <a:pt x="2911878" y="2297736"/>
                </a:lnTo>
                <a:lnTo>
                  <a:pt x="0" y="2297736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5"/>
            <a:stretch>
              <a:fillRect l="0" t="0" r="0" b="0"/>
            </a:stretch>
          </a:blipFill>
        </p:spPr>
      </p:sp>
      <p:sp>
        <p:nvSpPr>
          <p:cNvPr id="1048948" name="Freeform 8"/>
          <p:cNvSpPr/>
          <p:nvPr/>
        </p:nvSpPr>
        <p:spPr>
          <a:xfrm rot="0" flipH="0" flipV="0">
            <a:off x="-427239" y="11989"/>
            <a:ext cx="2911877" cy="2297736"/>
          </a:xfrm>
          <a:custGeom>
            <a:avLst/>
            <a:ahLst/>
            <a:rect l="l" t="t" r="r" b="b"/>
            <a:pathLst>
              <a:path w="2911877" h="2297736">
                <a:moveTo>
                  <a:pt x="0" y="0"/>
                </a:moveTo>
                <a:lnTo>
                  <a:pt x="2911878" y="0"/>
                </a:lnTo>
                <a:lnTo>
                  <a:pt x="2911878" y="2297736"/>
                </a:lnTo>
                <a:lnTo>
                  <a:pt x="0" y="2297736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5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54" name="Freeform 2"/>
          <p:cNvSpPr/>
          <p:nvPr/>
        </p:nvSpPr>
        <p:spPr>
          <a:xfrm rot="-5400000" flipH="0" flipV="0">
            <a:off x="4000500" y="-4000500"/>
            <a:ext cx="10287000" cy="18288000"/>
          </a:xfrm>
          <a:custGeom>
            <a:avLst/>
            <a:ah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xmlns:r="http://schemas.openxmlformats.org/officeDocument/2006/relationships" r:embed="rId1"/>
            <a:stretch>
              <a:fillRect l="-329908" t="0" r="-170419" b="-35073"/>
            </a:stretch>
          </a:blipFill>
        </p:spPr>
      </p:sp>
      <p:grpSp>
        <p:nvGrpSpPr>
          <p:cNvPr id="79" name="Group 3"/>
          <p:cNvGrpSpPr>
            <a:grpSpLocks noChangeAspect="1"/>
          </p:cNvGrpSpPr>
          <p:nvPr/>
        </p:nvGrpSpPr>
        <p:grpSpPr>
          <a:xfrm rot="0">
            <a:off x="10462585" y="1673266"/>
            <a:ext cx="3423964" cy="6940468"/>
            <a:chOff x="0" y="0"/>
            <a:chExt cx="9398000" cy="19050000"/>
          </a:xfrm>
        </p:grpSpPr>
        <p:sp>
          <p:nvSpPr>
            <p:cNvPr id="1048955" name="Freeform 4"/>
            <p:cNvSpPr/>
            <p:nvPr/>
          </p:nvSpPr>
          <p:spPr>
            <a:xfrm rot="0" flipH="0" flipV="0">
              <a:off x="401955" y="301498"/>
              <a:ext cx="8566912" cy="18446877"/>
            </a:xfrm>
            <a:custGeom>
              <a:avLst/>
              <a:ahLst/>
              <a:rect l="l" t="t" r="r" b="b"/>
              <a:pathLst>
                <a:path w="8566912" h="18446877">
                  <a:moveTo>
                    <a:pt x="7456551" y="18446877"/>
                  </a:moveTo>
                  <a:lnTo>
                    <a:pt x="1125220" y="18446877"/>
                  </a:lnTo>
                  <a:cubicBezTo>
                    <a:pt x="503809" y="18446877"/>
                    <a:pt x="0" y="17943067"/>
                    <a:pt x="0" y="17321657"/>
                  </a:cubicBezTo>
                  <a:lnTo>
                    <a:pt x="0" y="1085342"/>
                  </a:lnTo>
                  <a:cubicBezTo>
                    <a:pt x="0" y="485902"/>
                    <a:pt x="485902" y="0"/>
                    <a:pt x="1085342" y="0"/>
                  </a:cubicBezTo>
                  <a:lnTo>
                    <a:pt x="7504811" y="0"/>
                  </a:lnTo>
                  <a:cubicBezTo>
                    <a:pt x="8091424" y="0"/>
                    <a:pt x="8566912" y="475488"/>
                    <a:pt x="8566912" y="1062101"/>
                  </a:cubicBezTo>
                  <a:lnTo>
                    <a:pt x="8566912" y="17336515"/>
                  </a:lnTo>
                  <a:cubicBezTo>
                    <a:pt x="8566912" y="17949672"/>
                    <a:pt x="8069707" y="18446877"/>
                    <a:pt x="7456551" y="18446877"/>
                  </a:cubicBezTo>
                  <a:close/>
                </a:path>
              </a:pathLst>
            </a:custGeom>
            <a:blipFill>
              <a:blip xmlns:r="http://schemas.openxmlformats.org/officeDocument/2006/relationships" r:embed="rId2"/>
              <a:stretch>
                <a:fillRect l="-110407" t="0" r="-170421" b="0"/>
              </a:stretch>
            </a:blipFill>
          </p:spPr>
        </p:sp>
        <p:sp>
          <p:nvSpPr>
            <p:cNvPr id="1048956" name="Freeform 5"/>
            <p:cNvSpPr/>
            <p:nvPr/>
          </p:nvSpPr>
          <p:spPr>
            <a:xfrm rot="0" flipH="0" flipV="0">
              <a:off x="0" y="0"/>
              <a:ext cx="9398000" cy="19050000"/>
            </a:xfrm>
            <a:custGeom>
              <a:avLst/>
              <a:ahLst/>
              <a:rect l="l" t="t" r="r" b="b"/>
              <a:pathLst>
                <a:path w="9398000" h="19050000">
                  <a:moveTo>
                    <a:pt x="9398000" y="19050000"/>
                  </a:moveTo>
                  <a:lnTo>
                    <a:pt x="0" y="19050000"/>
                  </a:lnTo>
                  <a:lnTo>
                    <a:pt x="0" y="0"/>
                  </a:lnTo>
                  <a:lnTo>
                    <a:pt x="9398000" y="0"/>
                  </a:lnTo>
                  <a:lnTo>
                    <a:pt x="9398000" y="19050000"/>
                  </a:lnTo>
                  <a:close/>
                </a:path>
              </a:pathLst>
            </a:custGeom>
            <a:blipFill>
              <a:blip xmlns:r="http://schemas.openxmlformats.org/officeDocument/2006/relationships" r:embed="rId3"/>
              <a:stretch>
                <a:fillRect l="-42" t="0" r="-42" b="0"/>
              </a:stretch>
            </a:blipFill>
          </p:spPr>
        </p:sp>
      </p:grpSp>
      <p:grpSp>
        <p:nvGrpSpPr>
          <p:cNvPr id="80" name="Group 6"/>
          <p:cNvGrpSpPr>
            <a:grpSpLocks noChangeAspect="1"/>
          </p:cNvGrpSpPr>
          <p:nvPr/>
        </p:nvGrpSpPr>
        <p:grpSpPr>
          <a:xfrm rot="0">
            <a:off x="14468393" y="1718310"/>
            <a:ext cx="3401742" cy="6895424"/>
            <a:chOff x="0" y="0"/>
            <a:chExt cx="9398000" cy="19050000"/>
          </a:xfrm>
        </p:grpSpPr>
        <p:sp>
          <p:nvSpPr>
            <p:cNvPr id="1048957" name="Freeform 7"/>
            <p:cNvSpPr/>
            <p:nvPr/>
          </p:nvSpPr>
          <p:spPr>
            <a:xfrm rot="0" flipH="0" flipV="0">
              <a:off x="401955" y="301498"/>
              <a:ext cx="8566912" cy="18446877"/>
            </a:xfrm>
            <a:custGeom>
              <a:avLst/>
              <a:ahLst/>
              <a:rect l="l" t="t" r="r" b="b"/>
              <a:pathLst>
                <a:path w="8566912" h="18446877">
                  <a:moveTo>
                    <a:pt x="7456551" y="18446877"/>
                  </a:moveTo>
                  <a:lnTo>
                    <a:pt x="1125220" y="18446877"/>
                  </a:lnTo>
                  <a:cubicBezTo>
                    <a:pt x="503809" y="18446877"/>
                    <a:pt x="0" y="17943067"/>
                    <a:pt x="0" y="17321657"/>
                  </a:cubicBezTo>
                  <a:lnTo>
                    <a:pt x="0" y="1085342"/>
                  </a:lnTo>
                  <a:cubicBezTo>
                    <a:pt x="0" y="485902"/>
                    <a:pt x="485902" y="0"/>
                    <a:pt x="1085342" y="0"/>
                  </a:cubicBezTo>
                  <a:lnTo>
                    <a:pt x="7504811" y="0"/>
                  </a:lnTo>
                  <a:cubicBezTo>
                    <a:pt x="8091424" y="0"/>
                    <a:pt x="8566912" y="475488"/>
                    <a:pt x="8566912" y="1062101"/>
                  </a:cubicBezTo>
                  <a:lnTo>
                    <a:pt x="8566912" y="17336515"/>
                  </a:lnTo>
                  <a:cubicBezTo>
                    <a:pt x="8566912" y="17949672"/>
                    <a:pt x="8069707" y="18446877"/>
                    <a:pt x="7456551" y="18446877"/>
                  </a:cubicBezTo>
                  <a:close/>
                </a:path>
              </a:pathLst>
            </a:custGeom>
            <a:blipFill>
              <a:blip xmlns:r="http://schemas.openxmlformats.org/officeDocument/2006/relationships" r:embed="rId4"/>
              <a:stretch>
                <a:fillRect l="-101399" t="0" r="-167732" b="0"/>
              </a:stretch>
            </a:blipFill>
          </p:spPr>
        </p:sp>
        <p:sp>
          <p:nvSpPr>
            <p:cNvPr id="1048958" name="Freeform 8"/>
            <p:cNvSpPr/>
            <p:nvPr/>
          </p:nvSpPr>
          <p:spPr>
            <a:xfrm rot="0" flipH="0" flipV="0">
              <a:off x="0" y="0"/>
              <a:ext cx="9398000" cy="19050000"/>
            </a:xfrm>
            <a:custGeom>
              <a:avLst/>
              <a:ahLst/>
              <a:rect l="l" t="t" r="r" b="b"/>
              <a:pathLst>
                <a:path w="9398000" h="19050000">
                  <a:moveTo>
                    <a:pt x="9398000" y="19050000"/>
                  </a:moveTo>
                  <a:lnTo>
                    <a:pt x="0" y="19050000"/>
                  </a:lnTo>
                  <a:lnTo>
                    <a:pt x="0" y="0"/>
                  </a:lnTo>
                  <a:lnTo>
                    <a:pt x="9398000" y="0"/>
                  </a:lnTo>
                  <a:lnTo>
                    <a:pt x="9398000" y="19050000"/>
                  </a:lnTo>
                  <a:close/>
                </a:path>
              </a:pathLst>
            </a:custGeom>
            <a:blipFill>
              <a:blip xmlns:r="http://schemas.openxmlformats.org/officeDocument/2006/relationships" r:embed="rId3"/>
              <a:stretch>
                <a:fillRect l="-42" t="0" r="-42" b="0"/>
              </a:stretch>
            </a:blipFill>
          </p:spPr>
        </p:sp>
      </p:grpSp>
      <p:sp>
        <p:nvSpPr>
          <p:cNvPr id="1048959" name="TextBox 9"/>
          <p:cNvSpPr txBox="1"/>
          <p:nvPr/>
        </p:nvSpPr>
        <p:spPr>
          <a:xfrm rot="0">
            <a:off x="-441598" y="-66040"/>
            <a:ext cx="17250772" cy="1137793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8959"/>
              </a:lnSpc>
            </a:pPr>
            <a:r>
              <a:rPr sz="6399" lang="en-US">
                <a:solidFill>
                  <a:srgbClr val="FF3131"/>
                </a:solidFill>
                <a:latin typeface="Open Sans Bold"/>
              </a:rPr>
              <a:t>Лабораториялык тажрыйба </a:t>
            </a:r>
          </a:p>
        </p:txBody>
      </p:sp>
      <p:sp>
        <p:nvSpPr>
          <p:cNvPr id="1048960" name="TextBox 10"/>
          <p:cNvSpPr txBox="1"/>
          <p:nvPr/>
        </p:nvSpPr>
        <p:spPr>
          <a:xfrm rot="0">
            <a:off x="929755" y="952500"/>
            <a:ext cx="9956820" cy="1493519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5880"/>
              </a:lnSpc>
            </a:pPr>
            <a:r>
              <a:rPr sz="4200" lang="en-US">
                <a:solidFill>
                  <a:srgbClr val="000000"/>
                </a:solidFill>
                <a:latin typeface="Open Sans Bold"/>
              </a:rPr>
              <a:t>1. Бензолдун калий перманганатына таасири</a:t>
            </a:r>
          </a:p>
        </p:txBody>
      </p:sp>
      <p:sp>
        <p:nvSpPr>
          <p:cNvPr id="1048961" name="TextBox 11"/>
          <p:cNvSpPr txBox="1"/>
          <p:nvPr/>
        </p:nvSpPr>
        <p:spPr>
          <a:xfrm rot="0">
            <a:off x="427429" y="2794715"/>
            <a:ext cx="9758931" cy="916246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3685"/>
              </a:lnSpc>
            </a:pPr>
            <a:r>
              <a:rPr sz="2632" lang="en-US">
                <a:solidFill>
                  <a:srgbClr val="FFFFFF"/>
                </a:solidFill>
                <a:latin typeface="Open Sans Bold"/>
              </a:rPr>
              <a:t>Бензолдун KMnO4 суюлтулган эритмесине кошуп, аралаштырып көргүлө. Эмнени байкадынар?</a:t>
            </a:r>
          </a:p>
        </p:txBody>
      </p:sp>
      <p:sp>
        <p:nvSpPr>
          <p:cNvPr id="1048962" name="TextBox 12"/>
          <p:cNvSpPr txBox="1"/>
          <p:nvPr/>
        </p:nvSpPr>
        <p:spPr>
          <a:xfrm rot="0">
            <a:off x="781264" y="5887765"/>
            <a:ext cx="9051261" cy="782321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6160"/>
              </a:lnSpc>
            </a:pPr>
            <a:r>
              <a:rPr sz="4400" lang="en-US">
                <a:solidFill>
                  <a:srgbClr val="000000"/>
                </a:solidFill>
                <a:latin typeface="Open Sans Bold"/>
              </a:rPr>
              <a:t>2. Бензолду иод суусуна таасири</a:t>
            </a:r>
          </a:p>
        </p:txBody>
      </p:sp>
      <p:sp>
        <p:nvSpPr>
          <p:cNvPr id="1048963" name="TextBox 13"/>
          <p:cNvSpPr txBox="1"/>
          <p:nvPr/>
        </p:nvSpPr>
        <p:spPr>
          <a:xfrm rot="0">
            <a:off x="145151" y="7376204"/>
            <a:ext cx="10041210" cy="1102106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4339"/>
              </a:lnSpc>
            </a:pPr>
            <a:r>
              <a:rPr sz="3099" lang="en-US">
                <a:solidFill>
                  <a:srgbClr val="FFFFFF"/>
                </a:solidFill>
                <a:latin typeface="Open Sans Bold"/>
              </a:rPr>
              <a:t>Бензолду мурда даярдалган иод суусу менен аракеттендирип көргүлө. Эмнени байкадынар?</a:t>
            </a:r>
          </a:p>
        </p:txBody>
      </p:sp>
      <p:sp>
        <p:nvSpPr>
          <p:cNvPr id="1048964" name="Freeform 14"/>
          <p:cNvSpPr/>
          <p:nvPr/>
        </p:nvSpPr>
        <p:spPr>
          <a:xfrm rot="0" flipH="0" flipV="0">
            <a:off x="16809174" y="8891095"/>
            <a:ext cx="1815575" cy="1856071"/>
          </a:xfrm>
          <a:custGeom>
            <a:avLst/>
            <a:ahLst/>
            <a:rect l="l" t="t" r="r" b="b"/>
            <a:pathLst>
              <a:path w="1815575" h="1856071">
                <a:moveTo>
                  <a:pt x="0" y="0"/>
                </a:moveTo>
                <a:lnTo>
                  <a:pt x="1815575" y="0"/>
                </a:lnTo>
                <a:lnTo>
                  <a:pt x="1815575" y="1856071"/>
                </a:lnTo>
                <a:lnTo>
                  <a:pt x="0" y="185607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5"/>
            <a:stretch>
              <a:fillRect l="0" t="0" r="0" b="0"/>
            </a:stretch>
          </a:blipFill>
        </p:spPr>
      </p:sp>
      <p:sp>
        <p:nvSpPr>
          <p:cNvPr id="1048965" name="Freeform 15"/>
          <p:cNvSpPr/>
          <p:nvPr/>
        </p:nvSpPr>
        <p:spPr>
          <a:xfrm rot="0" flipH="0" flipV="0">
            <a:off x="-274839" y="164389"/>
            <a:ext cx="1621909" cy="1279834"/>
          </a:xfrm>
          <a:custGeom>
            <a:avLst/>
            <a:ahLst/>
            <a:rect l="l" t="t" r="r" b="b"/>
            <a:pathLst>
              <a:path w="1621909" h="1279834">
                <a:moveTo>
                  <a:pt x="0" y="0"/>
                </a:moveTo>
                <a:lnTo>
                  <a:pt x="1621909" y="0"/>
                </a:lnTo>
                <a:lnTo>
                  <a:pt x="1621909" y="1279834"/>
                </a:lnTo>
                <a:lnTo>
                  <a:pt x="0" y="127983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6"/>
            <a:stretch>
              <a:fillRect l="0" t="0" r="0" b="0"/>
            </a:stretch>
          </a:blipFill>
        </p:spPr>
      </p:sp>
      <p:sp>
        <p:nvSpPr>
          <p:cNvPr id="1048966" name="Freeform 16"/>
          <p:cNvSpPr/>
          <p:nvPr/>
        </p:nvSpPr>
        <p:spPr>
          <a:xfrm rot="0" flipH="0" flipV="0">
            <a:off x="-274839" y="8613734"/>
            <a:ext cx="2703658" cy="2133432"/>
          </a:xfrm>
          <a:custGeom>
            <a:avLst/>
            <a:ahLst/>
            <a:rect l="l" t="t" r="r" b="b"/>
            <a:pathLst>
              <a:path w="2703658" h="2133432">
                <a:moveTo>
                  <a:pt x="0" y="0"/>
                </a:moveTo>
                <a:lnTo>
                  <a:pt x="2703659" y="0"/>
                </a:lnTo>
                <a:lnTo>
                  <a:pt x="2703659" y="2133432"/>
                </a:lnTo>
                <a:lnTo>
                  <a:pt x="0" y="2133432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4" name="Freeform 2"/>
          <p:cNvSpPr/>
          <p:nvPr/>
        </p:nvSpPr>
        <p:spPr>
          <a:xfrm rot="-5400000" flipH="0" flipV="0">
            <a:off x="4000500" y="-4000500"/>
            <a:ext cx="10287000" cy="18288000"/>
          </a:xfrm>
          <a:custGeom>
            <a:avLst/>
            <a:ah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xmlns:r="http://schemas.openxmlformats.org/officeDocument/2006/relationships" r:embed="rId1"/>
            <a:stretch>
              <a:fillRect l="-329908" t="0" r="-170419" b="-35073"/>
            </a:stretch>
          </a:blipFill>
        </p:spPr>
      </p:sp>
      <p:sp>
        <p:nvSpPr>
          <p:cNvPr id="1048585" name="Freeform 3"/>
          <p:cNvSpPr/>
          <p:nvPr/>
        </p:nvSpPr>
        <p:spPr>
          <a:xfrm rot="0" flipH="0" flipV="0">
            <a:off x="-1028700" y="-1028700"/>
            <a:ext cx="4114800" cy="4114800"/>
          </a:xfrm>
          <a:custGeom>
            <a:avLst/>
            <a:ah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2"/>
            <a:stretch>
              <a:fillRect l="0" t="0" r="0" b="0"/>
            </a:stretch>
          </a:blipFill>
        </p:spPr>
      </p:sp>
      <p:sp>
        <p:nvSpPr>
          <p:cNvPr id="1048586" name="Freeform 4"/>
          <p:cNvSpPr/>
          <p:nvPr/>
        </p:nvSpPr>
        <p:spPr>
          <a:xfrm rot="0" flipH="0" flipV="0">
            <a:off x="-663485" y="8173622"/>
            <a:ext cx="3749585" cy="3217826"/>
          </a:xfrm>
          <a:custGeom>
            <a:avLst/>
            <a:ahLst/>
            <a:rect l="l" t="t" r="r" b="b"/>
            <a:pathLst>
              <a:path w="3749585" h="3217826">
                <a:moveTo>
                  <a:pt x="0" y="0"/>
                </a:moveTo>
                <a:lnTo>
                  <a:pt x="3749585" y="0"/>
                </a:lnTo>
                <a:lnTo>
                  <a:pt x="3749585" y="3217825"/>
                </a:lnTo>
                <a:lnTo>
                  <a:pt x="0" y="3217825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3"/>
            <a:stretch>
              <a:fillRect l="0" t="0" r="0" b="0"/>
            </a:stretch>
          </a:blipFill>
        </p:spPr>
      </p:sp>
      <p:sp>
        <p:nvSpPr>
          <p:cNvPr id="1048587" name="Freeform 5"/>
          <p:cNvSpPr/>
          <p:nvPr/>
        </p:nvSpPr>
        <p:spPr>
          <a:xfrm rot="5400000" flipH="0" flipV="0">
            <a:off x="16739908" y="4881280"/>
            <a:ext cx="3096184" cy="2837231"/>
          </a:xfrm>
          <a:custGeom>
            <a:avLst/>
            <a:ahLst/>
            <a:rect l="l" t="t" r="r" b="b"/>
            <a:pathLst>
              <a:path w="3096184" h="2837231">
                <a:moveTo>
                  <a:pt x="0" y="0"/>
                </a:moveTo>
                <a:lnTo>
                  <a:pt x="3096184" y="0"/>
                </a:lnTo>
                <a:lnTo>
                  <a:pt x="3096184" y="2837231"/>
                </a:lnTo>
                <a:lnTo>
                  <a:pt x="0" y="283723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4"/>
            <a:stretch>
              <a:fillRect l="0" t="0" r="0" b="0"/>
            </a:stretch>
          </a:blipFill>
        </p:spPr>
      </p:sp>
      <p:sp>
        <p:nvSpPr>
          <p:cNvPr id="1048588" name="Freeform 6"/>
          <p:cNvSpPr/>
          <p:nvPr/>
        </p:nvSpPr>
        <p:spPr>
          <a:xfrm rot="0" flipH="0" flipV="0">
            <a:off x="3723646" y="9085772"/>
            <a:ext cx="3008221" cy="1706482"/>
          </a:xfrm>
          <a:custGeom>
            <a:avLst/>
            <a:ahLst/>
            <a:rect l="l" t="t" r="r" b="b"/>
            <a:pathLst>
              <a:path w="3008221" h="1706482">
                <a:moveTo>
                  <a:pt x="0" y="0"/>
                </a:moveTo>
                <a:lnTo>
                  <a:pt x="3008221" y="0"/>
                </a:lnTo>
                <a:lnTo>
                  <a:pt x="3008221" y="1706481"/>
                </a:lnTo>
                <a:lnTo>
                  <a:pt x="0" y="170648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5"/>
            <a:stretch>
              <a:fillRect l="0" t="0" r="0" b="0"/>
            </a:stretch>
          </a:blipFill>
        </p:spPr>
      </p:sp>
      <p:sp>
        <p:nvSpPr>
          <p:cNvPr id="1048589" name="Freeform 7"/>
          <p:cNvSpPr/>
          <p:nvPr/>
        </p:nvSpPr>
        <p:spPr>
          <a:xfrm rot="0" flipH="0" flipV="0">
            <a:off x="3533399" y="-1303822"/>
            <a:ext cx="2862682" cy="2607643"/>
          </a:xfrm>
          <a:custGeom>
            <a:avLst/>
            <a:ahLst/>
            <a:rect l="l" t="t" r="r" b="b"/>
            <a:pathLst>
              <a:path w="2862682" h="2607643">
                <a:moveTo>
                  <a:pt x="0" y="0"/>
                </a:moveTo>
                <a:lnTo>
                  <a:pt x="2862682" y="0"/>
                </a:lnTo>
                <a:lnTo>
                  <a:pt x="2862682" y="2607644"/>
                </a:lnTo>
                <a:lnTo>
                  <a:pt x="0" y="260764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6"/>
            <a:stretch>
              <a:fillRect l="0" t="0" r="0" b="0"/>
            </a:stretch>
          </a:blipFill>
        </p:spPr>
      </p:sp>
      <p:sp>
        <p:nvSpPr>
          <p:cNvPr id="1048590" name="Freeform 8"/>
          <p:cNvSpPr/>
          <p:nvPr/>
        </p:nvSpPr>
        <p:spPr>
          <a:xfrm rot="0" flipH="0" flipV="0">
            <a:off x="16025243" y="8173622"/>
            <a:ext cx="1992699" cy="2566708"/>
          </a:xfrm>
          <a:custGeom>
            <a:avLst/>
            <a:ahLst/>
            <a:rect l="l" t="t" r="r" b="b"/>
            <a:pathLst>
              <a:path w="1992699" h="2566708">
                <a:moveTo>
                  <a:pt x="0" y="0"/>
                </a:moveTo>
                <a:lnTo>
                  <a:pt x="1992699" y="0"/>
                </a:lnTo>
                <a:lnTo>
                  <a:pt x="1992699" y="2566707"/>
                </a:lnTo>
                <a:lnTo>
                  <a:pt x="0" y="2566707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7"/>
            <a:stretch>
              <a:fillRect l="0" t="0" r="0" b="0"/>
            </a:stretch>
          </a:blipFill>
        </p:spPr>
      </p:sp>
      <p:sp>
        <p:nvSpPr>
          <p:cNvPr id="1048591" name="Freeform 9"/>
          <p:cNvSpPr/>
          <p:nvPr/>
        </p:nvSpPr>
        <p:spPr>
          <a:xfrm rot="0" flipH="0" flipV="0">
            <a:off x="-1257644" y="5603839"/>
            <a:ext cx="2676240" cy="2068004"/>
          </a:xfrm>
          <a:custGeom>
            <a:avLst/>
            <a:ahLst/>
            <a:rect l="l" t="t" r="r" b="b"/>
            <a:pathLst>
              <a:path w="2676240" h="2068004">
                <a:moveTo>
                  <a:pt x="0" y="0"/>
                </a:moveTo>
                <a:lnTo>
                  <a:pt x="2676240" y="0"/>
                </a:lnTo>
                <a:lnTo>
                  <a:pt x="2676240" y="2068004"/>
                </a:lnTo>
                <a:lnTo>
                  <a:pt x="0" y="206800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8"/>
            <a:stretch>
              <a:fillRect l="0" t="0" r="0" b="0"/>
            </a:stretch>
          </a:blipFill>
        </p:spPr>
      </p:sp>
      <p:sp>
        <p:nvSpPr>
          <p:cNvPr id="1048592" name="Freeform 10"/>
          <p:cNvSpPr/>
          <p:nvPr/>
        </p:nvSpPr>
        <p:spPr>
          <a:xfrm rot="0" flipH="0" flipV="0">
            <a:off x="17259300" y="1673776"/>
            <a:ext cx="1788451" cy="2434772"/>
          </a:xfrm>
          <a:custGeom>
            <a:avLst/>
            <a:ahLst/>
            <a:rect l="l" t="t" r="r" b="b"/>
            <a:pathLst>
              <a:path w="1788451" h="2434772">
                <a:moveTo>
                  <a:pt x="0" y="0"/>
                </a:moveTo>
                <a:lnTo>
                  <a:pt x="1788451" y="0"/>
                </a:lnTo>
                <a:lnTo>
                  <a:pt x="1788451" y="2434772"/>
                </a:lnTo>
                <a:lnTo>
                  <a:pt x="0" y="2434772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9"/>
            <a:stretch>
              <a:fillRect l="0" t="0" r="0" b="0"/>
            </a:stretch>
          </a:blipFill>
        </p:spPr>
      </p:sp>
      <p:sp>
        <p:nvSpPr>
          <p:cNvPr id="1048593" name="Freeform 11"/>
          <p:cNvSpPr/>
          <p:nvPr/>
        </p:nvSpPr>
        <p:spPr>
          <a:xfrm rot="0" flipH="0" flipV="0">
            <a:off x="13105268" y="9085772"/>
            <a:ext cx="2603932" cy="2887425"/>
          </a:xfrm>
          <a:custGeom>
            <a:avLst/>
            <a:ahLst/>
            <a:rect l="l" t="t" r="r" b="b"/>
            <a:pathLst>
              <a:path w="2603932" h="2887425">
                <a:moveTo>
                  <a:pt x="0" y="0"/>
                </a:moveTo>
                <a:lnTo>
                  <a:pt x="2603932" y="0"/>
                </a:lnTo>
                <a:lnTo>
                  <a:pt x="2603932" y="2887424"/>
                </a:lnTo>
                <a:lnTo>
                  <a:pt x="0" y="288742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0"/>
            <a:stretch>
              <a:fillRect l="0" t="0" r="0" b="0"/>
            </a:stretch>
          </a:blipFill>
        </p:spPr>
      </p:sp>
      <p:sp>
        <p:nvSpPr>
          <p:cNvPr id="1048594" name="Freeform 12"/>
          <p:cNvSpPr/>
          <p:nvPr/>
        </p:nvSpPr>
        <p:spPr>
          <a:xfrm rot="0" flipH="0" flipV="0">
            <a:off x="7019183" y="-1214819"/>
            <a:ext cx="2124817" cy="2518641"/>
          </a:xfrm>
          <a:custGeom>
            <a:avLst/>
            <a:ahLst/>
            <a:rect l="l" t="t" r="r" b="b"/>
            <a:pathLst>
              <a:path w="2124817" h="2518641">
                <a:moveTo>
                  <a:pt x="0" y="0"/>
                </a:moveTo>
                <a:lnTo>
                  <a:pt x="2124817" y="0"/>
                </a:lnTo>
                <a:lnTo>
                  <a:pt x="2124817" y="2518641"/>
                </a:lnTo>
                <a:lnTo>
                  <a:pt x="0" y="251864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1"/>
            <a:stretch>
              <a:fillRect l="0" t="0" r="0" b="0"/>
            </a:stretch>
          </a:blipFill>
        </p:spPr>
      </p:sp>
      <p:sp>
        <p:nvSpPr>
          <p:cNvPr id="1048595" name="Freeform 13"/>
          <p:cNvSpPr/>
          <p:nvPr/>
        </p:nvSpPr>
        <p:spPr>
          <a:xfrm rot="0" flipH="0" flipV="0">
            <a:off x="14786361" y="-1306770"/>
            <a:ext cx="2960465" cy="2610592"/>
          </a:xfrm>
          <a:custGeom>
            <a:avLst/>
            <a:ahLst/>
            <a:rect l="l" t="t" r="r" b="b"/>
            <a:pathLst>
              <a:path w="2960465" h="2610592">
                <a:moveTo>
                  <a:pt x="0" y="0"/>
                </a:moveTo>
                <a:lnTo>
                  <a:pt x="2960465" y="0"/>
                </a:lnTo>
                <a:lnTo>
                  <a:pt x="2960465" y="2610592"/>
                </a:lnTo>
                <a:lnTo>
                  <a:pt x="0" y="2610592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2"/>
            <a:stretch>
              <a:fillRect l="0" t="0" r="0" b="0"/>
            </a:stretch>
          </a:blipFill>
        </p:spPr>
      </p:sp>
      <p:sp>
        <p:nvSpPr>
          <p:cNvPr id="1048596" name="Freeform 14"/>
          <p:cNvSpPr/>
          <p:nvPr/>
        </p:nvSpPr>
        <p:spPr>
          <a:xfrm rot="0" flipH="0" flipV="0">
            <a:off x="7370042" y="8329101"/>
            <a:ext cx="1861756" cy="2884411"/>
          </a:xfrm>
          <a:custGeom>
            <a:avLst/>
            <a:ahLst/>
            <a:rect l="l" t="t" r="r" b="b"/>
            <a:pathLst>
              <a:path w="1861756" h="2884411">
                <a:moveTo>
                  <a:pt x="0" y="0"/>
                </a:moveTo>
                <a:lnTo>
                  <a:pt x="1861756" y="0"/>
                </a:lnTo>
                <a:lnTo>
                  <a:pt x="1861756" y="2884410"/>
                </a:lnTo>
                <a:lnTo>
                  <a:pt x="0" y="2884410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3"/>
            <a:stretch>
              <a:fillRect l="0" t="0" r="0" b="0"/>
            </a:stretch>
          </a:blipFill>
        </p:spPr>
      </p:sp>
      <p:sp>
        <p:nvSpPr>
          <p:cNvPr id="1048597" name="Freeform 15"/>
          <p:cNvSpPr/>
          <p:nvPr/>
        </p:nvSpPr>
        <p:spPr>
          <a:xfrm rot="0" flipH="0" flipV="0">
            <a:off x="10509242" y="-1028700"/>
            <a:ext cx="2911877" cy="2297736"/>
          </a:xfrm>
          <a:custGeom>
            <a:avLst/>
            <a:ahLst/>
            <a:rect l="l" t="t" r="r" b="b"/>
            <a:pathLst>
              <a:path w="2911877" h="2297736">
                <a:moveTo>
                  <a:pt x="0" y="0"/>
                </a:moveTo>
                <a:lnTo>
                  <a:pt x="2911877" y="0"/>
                </a:lnTo>
                <a:lnTo>
                  <a:pt x="2911877" y="2297736"/>
                </a:lnTo>
                <a:lnTo>
                  <a:pt x="0" y="2297736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4"/>
            <a:stretch>
              <a:fillRect l="0" t="0" r="0" b="0"/>
            </a:stretch>
          </a:blipFill>
        </p:spPr>
      </p:sp>
      <p:sp>
        <p:nvSpPr>
          <p:cNvPr id="1048598" name="Freeform 16"/>
          <p:cNvSpPr/>
          <p:nvPr/>
        </p:nvSpPr>
        <p:spPr>
          <a:xfrm rot="0" flipH="0" flipV="0">
            <a:off x="9945731" y="8952815"/>
            <a:ext cx="2445604" cy="1787514"/>
          </a:xfrm>
          <a:custGeom>
            <a:avLst/>
            <a:ahLst/>
            <a:rect l="l" t="t" r="r" b="b"/>
            <a:pathLst>
              <a:path w="2445604" h="1787514">
                <a:moveTo>
                  <a:pt x="0" y="0"/>
                </a:moveTo>
                <a:lnTo>
                  <a:pt x="2445603" y="0"/>
                </a:lnTo>
                <a:lnTo>
                  <a:pt x="2445603" y="1787514"/>
                </a:lnTo>
                <a:lnTo>
                  <a:pt x="0" y="178751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5"/>
            <a:stretch>
              <a:fillRect l="0" t="0" r="0" b="0"/>
            </a:stretch>
          </a:blipFill>
        </p:spPr>
      </p:sp>
      <p:sp>
        <p:nvSpPr>
          <p:cNvPr id="1048599" name="Freeform 17"/>
          <p:cNvSpPr/>
          <p:nvPr/>
        </p:nvSpPr>
        <p:spPr>
          <a:xfrm rot="0" flipH="0" flipV="0">
            <a:off x="-1508452" y="3649064"/>
            <a:ext cx="2719760" cy="2205478"/>
          </a:xfrm>
          <a:custGeom>
            <a:avLst/>
            <a:ahLst/>
            <a:rect l="l" t="t" r="r" b="b"/>
            <a:pathLst>
              <a:path w="2719760" h="2205478">
                <a:moveTo>
                  <a:pt x="0" y="0"/>
                </a:moveTo>
                <a:lnTo>
                  <a:pt x="2719760" y="0"/>
                </a:lnTo>
                <a:lnTo>
                  <a:pt x="2719760" y="2205478"/>
                </a:lnTo>
                <a:lnTo>
                  <a:pt x="0" y="2205478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6"/>
            <a:stretch>
              <a:fillRect l="0" t="0" r="0" b="0"/>
            </a:stretch>
          </a:blipFill>
        </p:spPr>
      </p:sp>
      <p:sp>
        <p:nvSpPr>
          <p:cNvPr id="1048600" name="TextBox 18"/>
          <p:cNvSpPr txBox="1"/>
          <p:nvPr/>
        </p:nvSpPr>
        <p:spPr>
          <a:xfrm rot="0">
            <a:off x="3355484" y="2139928"/>
            <a:ext cx="13180493" cy="8306181"/>
          </a:xfrm>
          <a:prstGeom prst="rect"/>
        </p:spPr>
        <p:txBody>
          <a:bodyPr anchor="t" bIns="0" lIns="0" rIns="0" rtlCol="0" tIns="0">
            <a:spAutoFit/>
          </a:bodyPr>
          <a:p>
            <a:pPr>
              <a:lnSpc>
                <a:spcPts val="5031"/>
              </a:lnSpc>
            </a:pPr>
            <a:r>
              <a:rPr sz="2858" lang="en-US" spc="-17">
                <a:solidFill>
                  <a:srgbClr val="FFFFFF"/>
                </a:solidFill>
                <a:latin typeface="Open Sans Bold"/>
              </a:rPr>
              <a:t>1. Алкиндин жалпы формуласы кандай?           ( CnH2n-2)u</a:t>
            </a:r>
          </a:p>
          <a:p>
            <a:pPr>
              <a:lnSpc>
                <a:spcPts val="5031"/>
              </a:lnSpc>
            </a:pPr>
            <a:r>
              <a:rPr sz="2858" lang="en-US" spc="-17">
                <a:solidFill>
                  <a:srgbClr val="FFFFFF"/>
                </a:solidFill>
                <a:latin typeface="Open Sans Bold"/>
              </a:rPr>
              <a:t>2. Алкиндерде канча байланыш бар?                                   (С≡С)</a:t>
            </a:r>
          </a:p>
          <a:p>
            <a:pPr>
              <a:lnSpc>
                <a:spcPts val="5031"/>
              </a:lnSpc>
            </a:pPr>
            <a:r>
              <a:rPr sz="2858" lang="en-US" spc="-17">
                <a:solidFill>
                  <a:srgbClr val="FFFFFF"/>
                </a:solidFill>
                <a:latin typeface="Open Sans Bold"/>
              </a:rPr>
              <a:t>3. Лабораторияда ацетиленди кантип алабыз?     (CaC2+2 H2O =HC ≡ CH+Ca(OH)2)</a:t>
            </a:r>
          </a:p>
          <a:p>
            <a:pPr>
              <a:lnSpc>
                <a:spcPts val="5031"/>
              </a:lnSpc>
            </a:pPr>
            <a:r>
              <a:rPr sz="2858" lang="en-US" spc="-17">
                <a:solidFill>
                  <a:srgbClr val="FFFFFF"/>
                </a:solidFill>
                <a:latin typeface="Open Sans Bold"/>
              </a:rPr>
              <a:t>4. Алкиндин эң негизги өкүлү ацетилендин физикалык касиети кандай?   Жытсыз газ, сууда начар эрийт, органикалык эриткичтердин жакшы эрийт, аба менен болгон аралашмасы жарылууга жөндөмдүү. Кайноо t⁰- 75⁰C</a:t>
            </a:r>
          </a:p>
          <a:p>
            <a:pPr>
              <a:lnSpc>
                <a:spcPts val="5031"/>
              </a:lnSpc>
            </a:pPr>
            <a:r>
              <a:rPr sz="2858" lang="en-US" spc="-17">
                <a:solidFill>
                  <a:srgbClr val="FFFFFF"/>
                </a:solidFill>
                <a:latin typeface="Open Sans Bold"/>
              </a:rPr>
              <a:t>5. Ацетиленде канча σ сигма, канча π байланыш бар?       (1 сигма, 2пи байланыш бар)</a:t>
            </a:r>
          </a:p>
          <a:p>
            <a:pPr>
              <a:lnSpc>
                <a:spcPts val="5031"/>
              </a:lnSpc>
            </a:pPr>
            <a:r>
              <a:rPr sz="2858" lang="en-US" spc="-17">
                <a:solidFill>
                  <a:srgbClr val="FFFFFF"/>
                </a:solidFill>
                <a:latin typeface="Open Sans Bold"/>
              </a:rPr>
              <a:t>            </a:t>
            </a:r>
          </a:p>
          <a:p>
            <a:pPr>
              <a:lnSpc>
                <a:spcPts val="5031"/>
              </a:lnSpc>
            </a:pPr>
          </a:p>
          <a:p>
            <a:pPr>
              <a:lnSpc>
                <a:spcPts val="5031"/>
              </a:lnSpc>
            </a:pPr>
          </a:p>
          <a:p>
            <a:pPr>
              <a:lnSpc>
                <a:spcPts val="5031"/>
              </a:lnSpc>
            </a:pPr>
          </a:p>
        </p:txBody>
      </p:sp>
      <p:sp>
        <p:nvSpPr>
          <p:cNvPr id="1048601" name="TextBox 19"/>
          <p:cNvSpPr txBox="1"/>
          <p:nvPr/>
        </p:nvSpPr>
        <p:spPr>
          <a:xfrm rot="0">
            <a:off x="3798223" y="914400"/>
            <a:ext cx="10276015" cy="1013459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7980"/>
              </a:lnSpc>
            </a:pPr>
            <a:r>
              <a:rPr sz="5700" lang="en-US">
                <a:solidFill>
                  <a:srgbClr val="FF3131"/>
                </a:solidFill>
                <a:latin typeface="Open Sans Bold"/>
              </a:rPr>
              <a:t>Өтүлгөн теманы кайталоо 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67" name="Freeform 2"/>
          <p:cNvSpPr/>
          <p:nvPr/>
        </p:nvSpPr>
        <p:spPr>
          <a:xfrm rot="-5400000" flipH="0" flipV="0">
            <a:off x="4000500" y="-4000500"/>
            <a:ext cx="10287000" cy="18288000"/>
          </a:xfrm>
          <a:custGeom>
            <a:avLst/>
            <a:ah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xmlns:r="http://schemas.openxmlformats.org/officeDocument/2006/relationships" r:embed="rId1"/>
            <a:stretch>
              <a:fillRect l="-329908" t="0" r="-170419" b="-35073"/>
            </a:stretch>
          </a:blipFill>
        </p:spPr>
      </p:sp>
      <p:sp>
        <p:nvSpPr>
          <p:cNvPr id="1048968" name="Freeform 3"/>
          <p:cNvSpPr/>
          <p:nvPr/>
        </p:nvSpPr>
        <p:spPr>
          <a:xfrm rot="0" flipH="0" flipV="0">
            <a:off x="15802256" y="0"/>
            <a:ext cx="2730897" cy="2791809"/>
          </a:xfrm>
          <a:custGeom>
            <a:avLst/>
            <a:ahLst/>
            <a:rect l="l" t="t" r="r" b="b"/>
            <a:pathLst>
              <a:path w="2730897" h="2791809">
                <a:moveTo>
                  <a:pt x="0" y="0"/>
                </a:moveTo>
                <a:lnTo>
                  <a:pt x="2730897" y="0"/>
                </a:lnTo>
                <a:lnTo>
                  <a:pt x="2730897" y="2791809"/>
                </a:lnTo>
                <a:lnTo>
                  <a:pt x="0" y="2791809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2"/>
            <a:stretch>
              <a:fillRect l="0" t="0" r="0" b="0"/>
            </a:stretch>
          </a:blipFill>
        </p:spPr>
      </p:sp>
      <p:sp>
        <p:nvSpPr>
          <p:cNvPr id="1048969" name="Freeform 4"/>
          <p:cNvSpPr/>
          <p:nvPr/>
        </p:nvSpPr>
        <p:spPr>
          <a:xfrm rot="0" flipH="0" flipV="0">
            <a:off x="15803361" y="7989264"/>
            <a:ext cx="2911877" cy="2297736"/>
          </a:xfrm>
          <a:custGeom>
            <a:avLst/>
            <a:ahLst/>
            <a:rect l="l" t="t" r="r" b="b"/>
            <a:pathLst>
              <a:path w="2911877" h="2297736">
                <a:moveTo>
                  <a:pt x="0" y="0"/>
                </a:moveTo>
                <a:lnTo>
                  <a:pt x="2911878" y="0"/>
                </a:lnTo>
                <a:lnTo>
                  <a:pt x="2911878" y="2297736"/>
                </a:lnTo>
                <a:lnTo>
                  <a:pt x="0" y="2297736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3"/>
            <a:stretch>
              <a:fillRect l="0" t="0" r="0" b="0"/>
            </a:stretch>
          </a:blipFill>
        </p:spPr>
      </p:sp>
      <p:sp>
        <p:nvSpPr>
          <p:cNvPr id="1048970" name="Freeform 5"/>
          <p:cNvSpPr/>
          <p:nvPr/>
        </p:nvSpPr>
        <p:spPr>
          <a:xfrm rot="0" flipH="0" flipV="0">
            <a:off x="-427239" y="11989"/>
            <a:ext cx="2911877" cy="2297736"/>
          </a:xfrm>
          <a:custGeom>
            <a:avLst/>
            <a:ahLst/>
            <a:rect l="l" t="t" r="r" b="b"/>
            <a:pathLst>
              <a:path w="2911877" h="2297736">
                <a:moveTo>
                  <a:pt x="0" y="0"/>
                </a:moveTo>
                <a:lnTo>
                  <a:pt x="2911878" y="0"/>
                </a:lnTo>
                <a:lnTo>
                  <a:pt x="2911878" y="2297736"/>
                </a:lnTo>
                <a:lnTo>
                  <a:pt x="0" y="2297736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3"/>
            <a:stretch>
              <a:fillRect l="0" t="0" r="0" b="0"/>
            </a:stretch>
          </a:blipFill>
        </p:spPr>
      </p:sp>
      <p:sp>
        <p:nvSpPr>
          <p:cNvPr id="1048971" name="Freeform 6"/>
          <p:cNvSpPr/>
          <p:nvPr/>
        </p:nvSpPr>
        <p:spPr>
          <a:xfrm rot="0" flipH="0" flipV="0">
            <a:off x="5421472" y="2309725"/>
            <a:ext cx="7455125" cy="7347738"/>
          </a:xfrm>
          <a:custGeom>
            <a:avLst/>
            <a:ahLst/>
            <a:rect l="l" t="t" r="r" b="b"/>
            <a:pathLst>
              <a:path w="7455125" h="7347738">
                <a:moveTo>
                  <a:pt x="0" y="0"/>
                </a:moveTo>
                <a:lnTo>
                  <a:pt x="7455125" y="0"/>
                </a:lnTo>
                <a:lnTo>
                  <a:pt x="7455125" y="7347738"/>
                </a:lnTo>
                <a:lnTo>
                  <a:pt x="0" y="7347738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4"/>
            <a:stretch>
              <a:fillRect l="0" t="-2277" r="0" b="-6286"/>
            </a:stretch>
          </a:blipFill>
        </p:spPr>
      </p:sp>
      <p:sp>
        <p:nvSpPr>
          <p:cNvPr id="1048972" name="TextBox 7"/>
          <p:cNvSpPr txBox="1"/>
          <p:nvPr/>
        </p:nvSpPr>
        <p:spPr>
          <a:xfrm rot="0">
            <a:off x="5421472" y="641110"/>
            <a:ext cx="7443950" cy="1173480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9240"/>
              </a:lnSpc>
            </a:pPr>
            <a:r>
              <a:rPr sz="6600" lang="en-US">
                <a:solidFill>
                  <a:srgbClr val="FFFFFF"/>
                </a:solidFill>
                <a:latin typeface="Open Sans Bold"/>
              </a:rPr>
              <a:t>Көгүчкөндөн кат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77" name="Freeform 2"/>
          <p:cNvSpPr/>
          <p:nvPr/>
        </p:nvSpPr>
        <p:spPr>
          <a:xfrm rot="-5400000" flipH="0" flipV="0">
            <a:off x="4000500" y="-4000500"/>
            <a:ext cx="10287000" cy="18288000"/>
          </a:xfrm>
          <a:custGeom>
            <a:avLst/>
            <a:ah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xmlns:r="http://schemas.openxmlformats.org/officeDocument/2006/relationships" r:embed="rId1"/>
            <a:stretch>
              <a:fillRect l="-329908" t="0" r="-170419" b="-35073"/>
            </a:stretch>
          </a:blipFill>
        </p:spPr>
      </p:sp>
      <p:sp>
        <p:nvSpPr>
          <p:cNvPr id="1048978" name="Freeform 3"/>
          <p:cNvSpPr/>
          <p:nvPr/>
        </p:nvSpPr>
        <p:spPr>
          <a:xfrm rot="0" flipH="0" flipV="0">
            <a:off x="15802256" y="0"/>
            <a:ext cx="2730897" cy="2791809"/>
          </a:xfrm>
          <a:custGeom>
            <a:avLst/>
            <a:ahLst/>
            <a:rect l="l" t="t" r="r" b="b"/>
            <a:pathLst>
              <a:path w="2730897" h="2791809">
                <a:moveTo>
                  <a:pt x="0" y="0"/>
                </a:moveTo>
                <a:lnTo>
                  <a:pt x="2730897" y="0"/>
                </a:lnTo>
                <a:lnTo>
                  <a:pt x="2730897" y="2791809"/>
                </a:lnTo>
                <a:lnTo>
                  <a:pt x="0" y="2791809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2"/>
            <a:stretch>
              <a:fillRect l="0" t="0" r="0" b="0"/>
            </a:stretch>
          </a:blipFill>
        </p:spPr>
      </p:sp>
      <p:sp>
        <p:nvSpPr>
          <p:cNvPr id="1048979" name="Freeform 4"/>
          <p:cNvSpPr/>
          <p:nvPr/>
        </p:nvSpPr>
        <p:spPr>
          <a:xfrm rot="0" flipH="0" flipV="0">
            <a:off x="15803361" y="7989264"/>
            <a:ext cx="2911877" cy="2297736"/>
          </a:xfrm>
          <a:custGeom>
            <a:avLst/>
            <a:ahLst/>
            <a:rect l="l" t="t" r="r" b="b"/>
            <a:pathLst>
              <a:path w="2911877" h="2297736">
                <a:moveTo>
                  <a:pt x="0" y="0"/>
                </a:moveTo>
                <a:lnTo>
                  <a:pt x="2911878" y="0"/>
                </a:lnTo>
                <a:lnTo>
                  <a:pt x="2911878" y="2297736"/>
                </a:lnTo>
                <a:lnTo>
                  <a:pt x="0" y="2297736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3"/>
            <a:stretch>
              <a:fillRect l="0" t="0" r="0" b="0"/>
            </a:stretch>
          </a:blipFill>
        </p:spPr>
      </p:sp>
      <p:sp>
        <p:nvSpPr>
          <p:cNvPr id="1048980" name="Freeform 5"/>
          <p:cNvSpPr/>
          <p:nvPr/>
        </p:nvSpPr>
        <p:spPr>
          <a:xfrm rot="0" flipH="0" flipV="0">
            <a:off x="-427239" y="11989"/>
            <a:ext cx="2911877" cy="2297736"/>
          </a:xfrm>
          <a:custGeom>
            <a:avLst/>
            <a:ahLst/>
            <a:rect l="l" t="t" r="r" b="b"/>
            <a:pathLst>
              <a:path w="2911877" h="2297736">
                <a:moveTo>
                  <a:pt x="0" y="0"/>
                </a:moveTo>
                <a:lnTo>
                  <a:pt x="2911878" y="0"/>
                </a:lnTo>
                <a:lnTo>
                  <a:pt x="2911878" y="2297736"/>
                </a:lnTo>
                <a:lnTo>
                  <a:pt x="0" y="2297736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3"/>
            <a:stretch>
              <a:fillRect l="0" t="0" r="0" b="0"/>
            </a:stretch>
          </a:blipFill>
        </p:spPr>
      </p:sp>
      <p:sp>
        <p:nvSpPr>
          <p:cNvPr id="1048981" name="TextBox 6"/>
          <p:cNvSpPr txBox="1"/>
          <p:nvPr/>
        </p:nvSpPr>
        <p:spPr>
          <a:xfrm rot="0">
            <a:off x="8102490" y="157586"/>
            <a:ext cx="1435191" cy="898017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7071"/>
              </a:lnSpc>
            </a:pPr>
            <a:r>
              <a:rPr sz="5051" lang="en-US">
                <a:solidFill>
                  <a:srgbClr val="FF3131"/>
                </a:solidFill>
                <a:latin typeface="Open Sans Bold"/>
              </a:rPr>
              <a:t>Тест</a:t>
            </a:r>
          </a:p>
        </p:txBody>
      </p:sp>
      <p:sp>
        <p:nvSpPr>
          <p:cNvPr id="1048982" name="TextBox 7"/>
          <p:cNvSpPr txBox="1"/>
          <p:nvPr/>
        </p:nvSpPr>
        <p:spPr>
          <a:xfrm rot="0">
            <a:off x="-1365425" y="1338755"/>
            <a:ext cx="18935830" cy="1417320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3779"/>
              </a:lnSpc>
            </a:pPr>
            <a:r>
              <a:rPr sz="2700" lang="en-US">
                <a:solidFill>
                  <a:srgbClr val="FFFFFF"/>
                </a:solidFill>
                <a:latin typeface="Open Sans Bold"/>
              </a:rPr>
              <a:t>1. Бензолдун гомологу кайсыл?</a:t>
            </a:r>
          </a:p>
          <a:p>
            <a:pPr algn="ctr">
              <a:lnSpc>
                <a:spcPts val="3779"/>
              </a:lnSpc>
            </a:pPr>
            <a:r>
              <a:rPr sz="2700" lang="en-US">
                <a:solidFill>
                  <a:srgbClr val="FFFFFF"/>
                </a:solidFill>
                <a:latin typeface="Open Sans Bold"/>
              </a:rPr>
              <a:t>А) C6H5-CH3.        В) C6H9- CH3      Б) C6H11- CH3       Г) C6H13-CH3</a:t>
            </a:r>
          </a:p>
          <a:p>
            <a:pPr algn="ctr">
              <a:lnSpc>
                <a:spcPts val="3779"/>
              </a:lnSpc>
            </a:pPr>
          </a:p>
        </p:txBody>
      </p:sp>
      <p:sp>
        <p:nvSpPr>
          <p:cNvPr id="1048983" name="TextBox 8"/>
          <p:cNvSpPr txBox="1"/>
          <p:nvPr/>
        </p:nvSpPr>
        <p:spPr>
          <a:xfrm rot="0">
            <a:off x="1654724" y="3575389"/>
            <a:ext cx="16878430" cy="3069590"/>
          </a:xfrm>
          <a:prstGeom prst="rect"/>
        </p:spPr>
        <p:txBody>
          <a:bodyPr anchor="t" bIns="0" lIns="0" rIns="0" rtlCol="0" tIns="0">
            <a:spAutoFit/>
          </a:bodyPr>
          <a:p>
            <a:pPr>
              <a:lnSpc>
                <a:spcPts val="4060"/>
              </a:lnSpc>
            </a:pPr>
            <a:r>
              <a:rPr sz="2900" lang="en-US">
                <a:solidFill>
                  <a:srgbClr val="FFFFFF"/>
                </a:solidFill>
                <a:latin typeface="Open Sans Bold"/>
              </a:rPr>
              <a:t>2. Бензолдун жана анын гомологдорун  түзүлүшүн сыпаттайт</a:t>
            </a:r>
          </a:p>
          <a:p>
            <a:pPr>
              <a:lnSpc>
                <a:spcPts val="4060"/>
              </a:lnSpc>
            </a:pPr>
            <a:r>
              <a:rPr sz="2900" lang="en-US">
                <a:solidFill>
                  <a:srgbClr val="FFFFFF"/>
                </a:solidFill>
                <a:latin typeface="Open Sans Bold"/>
              </a:rPr>
              <a:t>А) sp³ гибриддешүү  жана тетраэдр формасы</a:t>
            </a:r>
          </a:p>
          <a:p>
            <a:pPr>
              <a:lnSpc>
                <a:spcPts val="4060"/>
              </a:lnSpc>
            </a:pPr>
            <a:r>
              <a:rPr sz="2900" lang="en-US">
                <a:solidFill>
                  <a:srgbClr val="FFFFFF"/>
                </a:solidFill>
                <a:latin typeface="Open Sans Bold"/>
              </a:rPr>
              <a:t>Б) sp² гибриддешүү жана молекуласынын жалпак формасы</a:t>
            </a:r>
          </a:p>
          <a:p>
            <a:pPr>
              <a:lnSpc>
                <a:spcPts val="4060"/>
              </a:lnSpc>
            </a:pPr>
            <a:r>
              <a:rPr sz="2900" lang="en-US">
                <a:solidFill>
                  <a:srgbClr val="FFFFFF"/>
                </a:solidFill>
                <a:latin typeface="Open Sans Bold"/>
              </a:rPr>
              <a:t>В) Гибриддешүү жана көмүртектин ачык тизмеги</a:t>
            </a:r>
          </a:p>
          <a:p>
            <a:pPr>
              <a:lnSpc>
                <a:spcPts val="4060"/>
              </a:lnSpc>
            </a:pPr>
            <a:r>
              <a:rPr sz="2900" lang="en-US">
                <a:solidFill>
                  <a:srgbClr val="FFFFFF"/>
                </a:solidFill>
                <a:latin typeface="Open Sans Bold"/>
              </a:rPr>
              <a:t>Г) Көмүртек атомдорунун туюк алты бурчтугу жана жыпар жыттуу байланыш. </a:t>
            </a:r>
          </a:p>
          <a:p>
            <a:pPr>
              <a:lnSpc>
                <a:spcPts val="4060"/>
              </a:lnSpc>
            </a:pPr>
          </a:p>
        </p:txBody>
      </p:sp>
      <p:sp>
        <p:nvSpPr>
          <p:cNvPr id="1048984" name="TextBox 9"/>
          <p:cNvSpPr txBox="1"/>
          <p:nvPr/>
        </p:nvSpPr>
        <p:spPr>
          <a:xfrm rot="0">
            <a:off x="-516575" y="7438084"/>
            <a:ext cx="17238130" cy="1102106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4339"/>
              </a:lnSpc>
            </a:pPr>
            <a:r>
              <a:rPr sz="3099" lang="en-US">
                <a:solidFill>
                  <a:srgbClr val="FFFFFF"/>
                </a:solidFill>
                <a:latin typeface="Open Sans Bold"/>
              </a:rPr>
              <a:t>3 .Бензол молекуласындагы C-C  байланышынын узундугу </a:t>
            </a:r>
          </a:p>
          <a:p>
            <a:pPr algn="ctr">
              <a:lnSpc>
                <a:spcPts val="4339"/>
              </a:lnSpc>
            </a:pPr>
            <a:r>
              <a:rPr sz="3099" lang="en-US">
                <a:solidFill>
                  <a:srgbClr val="FFFFFF"/>
                </a:solidFill>
                <a:latin typeface="Open Sans Bold"/>
              </a:rPr>
              <a:t>А) 0,154 нм     Б) 0,140 нм     В)0, 134 нм    Г)0,120нм 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85" name="Freeform 2"/>
          <p:cNvSpPr/>
          <p:nvPr/>
        </p:nvSpPr>
        <p:spPr>
          <a:xfrm rot="-5400000" flipH="0" flipV="0">
            <a:off x="4000500" y="-4000500"/>
            <a:ext cx="10287000" cy="18288000"/>
          </a:xfrm>
          <a:custGeom>
            <a:avLst/>
            <a:ah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xmlns:r="http://schemas.openxmlformats.org/officeDocument/2006/relationships" r:embed="rId1"/>
            <a:stretch>
              <a:fillRect l="-329908" t="0" r="-170419" b="-35073"/>
            </a:stretch>
          </a:blipFill>
        </p:spPr>
      </p:sp>
      <p:sp>
        <p:nvSpPr>
          <p:cNvPr id="1048986" name="Freeform 3"/>
          <p:cNvSpPr/>
          <p:nvPr/>
        </p:nvSpPr>
        <p:spPr>
          <a:xfrm rot="0" flipH="0" flipV="0">
            <a:off x="15802256" y="0"/>
            <a:ext cx="2730897" cy="2791809"/>
          </a:xfrm>
          <a:custGeom>
            <a:avLst/>
            <a:ahLst/>
            <a:rect l="l" t="t" r="r" b="b"/>
            <a:pathLst>
              <a:path w="2730897" h="2791809">
                <a:moveTo>
                  <a:pt x="0" y="0"/>
                </a:moveTo>
                <a:lnTo>
                  <a:pt x="2730897" y="0"/>
                </a:lnTo>
                <a:lnTo>
                  <a:pt x="2730897" y="2791809"/>
                </a:lnTo>
                <a:lnTo>
                  <a:pt x="0" y="2791809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2"/>
            <a:stretch>
              <a:fillRect l="0" t="0" r="0" b="0"/>
            </a:stretch>
          </a:blipFill>
        </p:spPr>
      </p:sp>
      <p:sp>
        <p:nvSpPr>
          <p:cNvPr id="1048987" name="Freeform 4"/>
          <p:cNvSpPr/>
          <p:nvPr/>
        </p:nvSpPr>
        <p:spPr>
          <a:xfrm rot="0" flipH="0" flipV="0">
            <a:off x="15803361" y="7989264"/>
            <a:ext cx="2911877" cy="2297736"/>
          </a:xfrm>
          <a:custGeom>
            <a:avLst/>
            <a:ahLst/>
            <a:rect l="l" t="t" r="r" b="b"/>
            <a:pathLst>
              <a:path w="2911877" h="2297736">
                <a:moveTo>
                  <a:pt x="0" y="0"/>
                </a:moveTo>
                <a:lnTo>
                  <a:pt x="2911878" y="0"/>
                </a:lnTo>
                <a:lnTo>
                  <a:pt x="2911878" y="2297736"/>
                </a:lnTo>
                <a:lnTo>
                  <a:pt x="0" y="2297736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3"/>
            <a:stretch>
              <a:fillRect l="0" t="0" r="0" b="0"/>
            </a:stretch>
          </a:blipFill>
        </p:spPr>
      </p:sp>
      <p:sp>
        <p:nvSpPr>
          <p:cNvPr id="1048988" name="Freeform 5"/>
          <p:cNvSpPr/>
          <p:nvPr/>
        </p:nvSpPr>
        <p:spPr>
          <a:xfrm rot="0" flipH="0" flipV="0">
            <a:off x="-427239" y="11989"/>
            <a:ext cx="2911877" cy="2297736"/>
          </a:xfrm>
          <a:custGeom>
            <a:avLst/>
            <a:ahLst/>
            <a:rect l="l" t="t" r="r" b="b"/>
            <a:pathLst>
              <a:path w="2911877" h="2297736">
                <a:moveTo>
                  <a:pt x="0" y="0"/>
                </a:moveTo>
                <a:lnTo>
                  <a:pt x="2911878" y="0"/>
                </a:lnTo>
                <a:lnTo>
                  <a:pt x="2911878" y="2297736"/>
                </a:lnTo>
                <a:lnTo>
                  <a:pt x="0" y="2297736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3"/>
            <a:stretch>
              <a:fillRect l="0" t="0" r="0" b="0"/>
            </a:stretch>
          </a:blipFill>
        </p:spPr>
      </p:sp>
      <p:sp>
        <p:nvSpPr>
          <p:cNvPr id="1048989" name="TextBox 6"/>
          <p:cNvSpPr txBox="1"/>
          <p:nvPr/>
        </p:nvSpPr>
        <p:spPr>
          <a:xfrm rot="0">
            <a:off x="2846558" y="608407"/>
            <a:ext cx="10319039" cy="1047750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4200"/>
              </a:lnSpc>
            </a:pPr>
            <a:r>
              <a:rPr sz="3000" lang="en-US">
                <a:solidFill>
                  <a:srgbClr val="FFFFFF"/>
                </a:solidFill>
                <a:latin typeface="Open Sans Bold"/>
              </a:rPr>
              <a:t>5. Арендердин жалпы формуласы</a:t>
            </a:r>
          </a:p>
          <a:p>
            <a:pPr algn="ctr">
              <a:lnSpc>
                <a:spcPts val="4200"/>
              </a:lnSpc>
            </a:pPr>
            <a:r>
              <a:rPr sz="3000" lang="en-US">
                <a:solidFill>
                  <a:srgbClr val="FFFFFF"/>
                </a:solidFill>
                <a:latin typeface="Open Sans Bold"/>
              </a:rPr>
              <a:t>А) СnH2n.       Б) CnH2n-2.      В) CnH2n-6.       Г) CnH2n+2</a:t>
            </a:r>
          </a:p>
        </p:txBody>
      </p:sp>
      <p:sp>
        <p:nvSpPr>
          <p:cNvPr id="1048990" name="Freeform 7"/>
          <p:cNvSpPr/>
          <p:nvPr/>
        </p:nvSpPr>
        <p:spPr>
          <a:xfrm rot="0" flipH="0" flipV="0">
            <a:off x="1905433" y="4567275"/>
            <a:ext cx="13446189" cy="2632803"/>
          </a:xfrm>
          <a:custGeom>
            <a:avLst/>
            <a:ahLst/>
            <a:rect l="l" t="t" r="r" b="b"/>
            <a:pathLst>
              <a:path w="13446189" h="2632803">
                <a:moveTo>
                  <a:pt x="0" y="0"/>
                </a:moveTo>
                <a:lnTo>
                  <a:pt x="13446189" y="0"/>
                </a:lnTo>
                <a:lnTo>
                  <a:pt x="13446189" y="2632804"/>
                </a:lnTo>
                <a:lnTo>
                  <a:pt x="0" y="263280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4"/>
            <a:stretch>
              <a:fillRect l="0" t="-325926" r="-5703" b="-777727"/>
            </a:stretch>
          </a:blipFill>
        </p:spPr>
      </p:sp>
      <p:sp>
        <p:nvSpPr>
          <p:cNvPr id="1048991" name="TextBox 8"/>
          <p:cNvSpPr txBox="1"/>
          <p:nvPr/>
        </p:nvSpPr>
        <p:spPr>
          <a:xfrm rot="0">
            <a:off x="1028700" y="2969615"/>
            <a:ext cx="15264160" cy="1653159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4339"/>
              </a:lnSpc>
            </a:pPr>
            <a:r>
              <a:rPr sz="3099" lang="en-US">
                <a:solidFill>
                  <a:srgbClr val="FFFFFF"/>
                </a:solidFill>
                <a:latin typeface="Open Sans Bold"/>
              </a:rPr>
              <a:t>4 .Төмөнкү берилген бензолдун гомологдорунын кайсынысы "1,4 диметил, 2 этилбензол" деп аталат.</a:t>
            </a:r>
          </a:p>
          <a:p>
            <a:pPr algn="ctr">
              <a:lnSpc>
                <a:spcPts val="4339"/>
              </a:lnSpc>
            </a:pPr>
            <a:r>
              <a:rPr sz="3099" lang="en-US">
                <a:solidFill>
                  <a:srgbClr val="FFFFFF"/>
                </a:solidFill>
                <a:latin typeface="Open Sans Bold"/>
              </a:rPr>
              <a:t> </a:t>
            </a:r>
          </a:p>
        </p:txBody>
      </p:sp>
      <p:sp>
        <p:nvSpPr>
          <p:cNvPr id="1048992" name="TextBox 9"/>
          <p:cNvSpPr txBox="1"/>
          <p:nvPr/>
        </p:nvSpPr>
        <p:spPr>
          <a:xfrm rot="0">
            <a:off x="-1480984" y="7474914"/>
            <a:ext cx="16426416" cy="514350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4200"/>
              </a:lnSpc>
            </a:pPr>
            <a:r>
              <a:rPr sz="3000" lang="en-US">
                <a:solidFill>
                  <a:srgbClr val="FFFFFF"/>
                </a:solidFill>
                <a:latin typeface="Open Sans Bold"/>
              </a:rPr>
              <a:t>5 .Реакциядагы  белгисиз затты атагыла.   C6H6 + Br2 → HBr + ?</a:t>
            </a:r>
          </a:p>
        </p:txBody>
      </p:sp>
      <p:sp>
        <p:nvSpPr>
          <p:cNvPr id="1048993" name="TextBox 10"/>
          <p:cNvSpPr txBox="1"/>
          <p:nvPr/>
        </p:nvSpPr>
        <p:spPr>
          <a:xfrm rot="0">
            <a:off x="-2520999" y="8265489"/>
            <a:ext cx="21054152" cy="568960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4480"/>
              </a:lnSpc>
            </a:pPr>
            <a:r>
              <a:rPr sz="3200" lang="en-US">
                <a:solidFill>
                  <a:srgbClr val="FFFFFF"/>
                </a:solidFill>
                <a:latin typeface="Open Sans Bold"/>
              </a:rPr>
              <a:t>А)Бензол.       Б) Бромбензол.        В) Бромгексан.     Г)Гексабромбензол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94" name="Freeform 2"/>
          <p:cNvSpPr/>
          <p:nvPr/>
        </p:nvSpPr>
        <p:spPr>
          <a:xfrm rot="-5400000" flipH="0" flipV="0">
            <a:off x="4000500" y="-4000500"/>
            <a:ext cx="10287000" cy="18288000"/>
          </a:xfrm>
          <a:custGeom>
            <a:avLst/>
            <a:ah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xmlns:r="http://schemas.openxmlformats.org/officeDocument/2006/relationships" r:embed="rId1"/>
            <a:stretch>
              <a:fillRect l="-329908" t="0" r="-170419" b="-35073"/>
            </a:stretch>
          </a:blipFill>
        </p:spPr>
      </p:sp>
      <p:grpSp>
        <p:nvGrpSpPr>
          <p:cNvPr id="86" name="Group 3"/>
          <p:cNvGrpSpPr>
            <a:grpSpLocks noChangeAspect="1"/>
          </p:cNvGrpSpPr>
          <p:nvPr/>
        </p:nvGrpSpPr>
        <p:grpSpPr>
          <a:xfrm rot="0">
            <a:off x="12259548" y="1375102"/>
            <a:ext cx="4522078" cy="7536796"/>
            <a:chOff x="0" y="0"/>
            <a:chExt cx="3810000" cy="6350000"/>
          </a:xfrm>
        </p:grpSpPr>
        <p:sp>
          <p:nvSpPr>
            <p:cNvPr id="1048995" name="Freeform 4"/>
            <p:cNvSpPr/>
            <p:nvPr/>
          </p:nvSpPr>
          <p:spPr>
            <a:xfrm rot="0" flipH="0" flipV="0">
              <a:off x="0" y="0"/>
              <a:ext cx="3810000" cy="6350000"/>
            </a:xfrm>
            <a:custGeom>
              <a:avLst/>
              <a:ahLst/>
              <a:rect l="l" t="t" r="r" b="b"/>
              <a:pathLst>
                <a:path w="3810000" h="6350000">
                  <a:moveTo>
                    <a:pt x="2794000" y="6350000"/>
                  </a:moveTo>
                  <a:lnTo>
                    <a:pt x="1016000" y="6350000"/>
                  </a:lnTo>
                  <a:cubicBezTo>
                    <a:pt x="454660" y="6350000"/>
                    <a:pt x="0" y="5895340"/>
                    <a:pt x="0" y="5334000"/>
                  </a:cubicBezTo>
                  <a:lnTo>
                    <a:pt x="0" y="1016000"/>
                  </a:lnTo>
                  <a:cubicBezTo>
                    <a:pt x="0" y="454660"/>
                    <a:pt x="454660" y="0"/>
                    <a:pt x="1016000" y="0"/>
                  </a:cubicBezTo>
                  <a:lnTo>
                    <a:pt x="2794000" y="0"/>
                  </a:lnTo>
                  <a:cubicBezTo>
                    <a:pt x="3355340" y="0"/>
                    <a:pt x="3810000" y="454660"/>
                    <a:pt x="3810000" y="1016000"/>
                  </a:cubicBezTo>
                  <a:lnTo>
                    <a:pt x="3810000" y="5334000"/>
                  </a:lnTo>
                  <a:cubicBezTo>
                    <a:pt x="3810000" y="5895340"/>
                    <a:pt x="3355340" y="6350000"/>
                    <a:pt x="2794000" y="6350000"/>
                  </a:cubicBezTo>
                  <a:close/>
                </a:path>
              </a:pathLst>
            </a:custGeom>
            <a:blipFill>
              <a:blip xmlns:r="http://schemas.openxmlformats.org/officeDocument/2006/relationships" r:embed="rId2"/>
              <a:stretch>
                <a:fillRect l="-5555" t="0" r="-5555" b="0"/>
              </a:stretch>
            </a:blipFill>
          </p:spPr>
        </p:sp>
        <p:sp>
          <p:nvSpPr>
            <p:cNvPr id="1048996" name="Freeform 5"/>
            <p:cNvSpPr/>
            <p:nvPr/>
          </p:nvSpPr>
          <p:spPr>
            <a:xfrm rot="0" flipH="0" flipV="0">
              <a:off x="0" y="0"/>
              <a:ext cx="3810000" cy="6350000"/>
            </a:xfrm>
            <a:custGeom>
              <a:avLst/>
              <a:ahLst/>
              <a:rect l="l" t="t" r="r" b="b"/>
              <a:pathLst>
                <a:path w="3810000" h="6350000">
                  <a:moveTo>
                    <a:pt x="2794000" y="19050"/>
                  </a:moveTo>
                  <a:cubicBezTo>
                    <a:pt x="3343910" y="19050"/>
                    <a:pt x="3790950" y="466090"/>
                    <a:pt x="3790950" y="1016000"/>
                  </a:cubicBezTo>
                  <a:lnTo>
                    <a:pt x="3790950" y="5334000"/>
                  </a:lnTo>
                  <a:cubicBezTo>
                    <a:pt x="3790950" y="5883910"/>
                    <a:pt x="3343910" y="6330950"/>
                    <a:pt x="2794000" y="6330950"/>
                  </a:cubicBezTo>
                  <a:lnTo>
                    <a:pt x="1016000" y="6330950"/>
                  </a:lnTo>
                  <a:cubicBezTo>
                    <a:pt x="466090" y="6330950"/>
                    <a:pt x="19050" y="5883910"/>
                    <a:pt x="19050" y="5334000"/>
                  </a:cubicBezTo>
                  <a:lnTo>
                    <a:pt x="19050" y="1016000"/>
                  </a:lnTo>
                  <a:cubicBezTo>
                    <a:pt x="19050" y="466090"/>
                    <a:pt x="466090" y="19050"/>
                    <a:pt x="1016000" y="19050"/>
                  </a:cubicBezTo>
                  <a:lnTo>
                    <a:pt x="2794000" y="19050"/>
                  </a:lnTo>
                  <a:moveTo>
                    <a:pt x="2794000" y="0"/>
                  </a:moveTo>
                  <a:lnTo>
                    <a:pt x="1016000" y="0"/>
                  </a:lnTo>
                  <a:cubicBezTo>
                    <a:pt x="454660" y="0"/>
                    <a:pt x="0" y="454660"/>
                    <a:pt x="0" y="1016000"/>
                  </a:cubicBezTo>
                  <a:lnTo>
                    <a:pt x="0" y="5334000"/>
                  </a:lnTo>
                  <a:cubicBezTo>
                    <a:pt x="0" y="5895340"/>
                    <a:pt x="454660" y="6350000"/>
                    <a:pt x="1016000" y="6350000"/>
                  </a:cubicBezTo>
                  <a:lnTo>
                    <a:pt x="2794000" y="6350000"/>
                  </a:lnTo>
                  <a:cubicBezTo>
                    <a:pt x="3355340" y="6350000"/>
                    <a:pt x="3810000" y="5895340"/>
                    <a:pt x="3810000" y="5334000"/>
                  </a:cubicBezTo>
                  <a:lnTo>
                    <a:pt x="3810000" y="1016000"/>
                  </a:lnTo>
                  <a:cubicBezTo>
                    <a:pt x="3810000" y="454660"/>
                    <a:pt x="3355340" y="0"/>
                    <a:pt x="2794000" y="0"/>
                  </a:cubicBezTo>
                  <a:lnTo>
                    <a:pt x="2794000" y="0"/>
                  </a:lnTo>
                  <a:close/>
                </a:path>
              </a:pathLst>
            </a:custGeom>
            <a:solidFill>
              <a:srgbClr val="1660D6"/>
            </a:solidFill>
          </p:spPr>
        </p:sp>
      </p:grpSp>
      <p:sp>
        <p:nvSpPr>
          <p:cNvPr id="1048997" name="Freeform 6"/>
          <p:cNvSpPr/>
          <p:nvPr/>
        </p:nvSpPr>
        <p:spPr>
          <a:xfrm rot="0" flipH="0" flipV="0">
            <a:off x="11197140" y="7088419"/>
            <a:ext cx="2124817" cy="1823479"/>
          </a:xfrm>
          <a:custGeom>
            <a:avLst/>
            <a:ahLst/>
            <a:rect l="l" t="t" r="r" b="b"/>
            <a:pathLst>
              <a:path w="2124817" h="1823479">
                <a:moveTo>
                  <a:pt x="0" y="0"/>
                </a:moveTo>
                <a:lnTo>
                  <a:pt x="2124817" y="0"/>
                </a:lnTo>
                <a:lnTo>
                  <a:pt x="2124817" y="1823479"/>
                </a:lnTo>
                <a:lnTo>
                  <a:pt x="0" y="1823479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3"/>
            <a:stretch>
              <a:fillRect l="0" t="0" r="0" b="0"/>
            </a:stretch>
          </a:blipFill>
        </p:spPr>
      </p:sp>
      <p:sp>
        <p:nvSpPr>
          <p:cNvPr id="1048998" name="Freeform 7"/>
          <p:cNvSpPr/>
          <p:nvPr/>
        </p:nvSpPr>
        <p:spPr>
          <a:xfrm rot="0" flipH="0" flipV="0">
            <a:off x="11319400" y="1375102"/>
            <a:ext cx="1708069" cy="2024650"/>
          </a:xfrm>
          <a:custGeom>
            <a:avLst/>
            <a:ahLst/>
            <a:rect l="l" t="t" r="r" b="b"/>
            <a:pathLst>
              <a:path w="1708069" h="2024650">
                <a:moveTo>
                  <a:pt x="0" y="0"/>
                </a:moveTo>
                <a:lnTo>
                  <a:pt x="1708069" y="0"/>
                </a:lnTo>
                <a:lnTo>
                  <a:pt x="1708069" y="2024651"/>
                </a:lnTo>
                <a:lnTo>
                  <a:pt x="0" y="202465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4"/>
            <a:stretch>
              <a:fillRect l="0" t="0" r="0" b="0"/>
            </a:stretch>
          </a:blipFill>
        </p:spPr>
      </p:sp>
      <p:sp>
        <p:nvSpPr>
          <p:cNvPr id="1048999" name="Freeform 8"/>
          <p:cNvSpPr/>
          <p:nvPr/>
        </p:nvSpPr>
        <p:spPr>
          <a:xfrm rot="0" flipH="0" flipV="0">
            <a:off x="15627329" y="7517663"/>
            <a:ext cx="3239268" cy="2367610"/>
          </a:xfrm>
          <a:custGeom>
            <a:avLst/>
            <a:ahLst/>
            <a:rect l="l" t="t" r="r" b="b"/>
            <a:pathLst>
              <a:path w="3239268" h="2367610">
                <a:moveTo>
                  <a:pt x="0" y="0"/>
                </a:moveTo>
                <a:lnTo>
                  <a:pt x="3239268" y="0"/>
                </a:lnTo>
                <a:lnTo>
                  <a:pt x="3239268" y="2367610"/>
                </a:lnTo>
                <a:lnTo>
                  <a:pt x="0" y="2367610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5"/>
            <a:stretch>
              <a:fillRect l="0" t="0" r="0" b="0"/>
            </a:stretch>
          </a:blipFill>
        </p:spPr>
      </p:sp>
      <p:sp>
        <p:nvSpPr>
          <p:cNvPr id="1049000" name="Freeform 9"/>
          <p:cNvSpPr/>
          <p:nvPr/>
        </p:nvSpPr>
        <p:spPr>
          <a:xfrm rot="0" flipH="0" flipV="0">
            <a:off x="444296" y="1375102"/>
            <a:ext cx="10875103" cy="8156328"/>
          </a:xfrm>
          <a:custGeom>
            <a:avLst/>
            <a:ahLst/>
            <a:rect l="l" t="t" r="r" b="b"/>
            <a:pathLst>
              <a:path w="10875103" h="8156328">
                <a:moveTo>
                  <a:pt x="0" y="0"/>
                </a:moveTo>
                <a:lnTo>
                  <a:pt x="10875104" y="0"/>
                </a:lnTo>
                <a:lnTo>
                  <a:pt x="10875104" y="8156328"/>
                </a:lnTo>
                <a:lnTo>
                  <a:pt x="0" y="8156328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6"/>
            <a:stretch>
              <a:fillRect l="0" t="0" r="0" b="0"/>
            </a:stretch>
          </a:blipFill>
          <a:ln w="38100" cap="sq">
            <a:solidFill>
              <a:srgbClr val="1660D6"/>
            </a:solidFill>
            <a:prstDash val="solid"/>
            <a:miter/>
          </a:ln>
        </p:spPr>
      </p:sp>
      <p:sp>
        <p:nvSpPr>
          <p:cNvPr id="1049001" name="Freeform 10"/>
          <p:cNvSpPr/>
          <p:nvPr/>
        </p:nvSpPr>
        <p:spPr>
          <a:xfrm rot="0" flipH="0" flipV="0">
            <a:off x="-628752" y="-437944"/>
            <a:ext cx="2958194" cy="2162171"/>
          </a:xfrm>
          <a:custGeom>
            <a:avLst/>
            <a:ahLst/>
            <a:rect l="l" t="t" r="r" b="b"/>
            <a:pathLst>
              <a:path w="2958194" h="2162171">
                <a:moveTo>
                  <a:pt x="0" y="0"/>
                </a:moveTo>
                <a:lnTo>
                  <a:pt x="2958194" y="0"/>
                </a:lnTo>
                <a:lnTo>
                  <a:pt x="2958194" y="2162171"/>
                </a:lnTo>
                <a:lnTo>
                  <a:pt x="0" y="216217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5"/>
            <a:stretch>
              <a:fillRect l="0" t="0" r="0" b="0"/>
            </a:stretch>
          </a:blipFill>
        </p:spPr>
      </p:sp>
      <p:sp>
        <p:nvSpPr>
          <p:cNvPr id="1049002" name="Freeform 11"/>
          <p:cNvSpPr/>
          <p:nvPr/>
        </p:nvSpPr>
        <p:spPr>
          <a:xfrm rot="0" flipH="0" flipV="0">
            <a:off x="-628752" y="8008339"/>
            <a:ext cx="3549576" cy="3046181"/>
          </a:xfrm>
          <a:custGeom>
            <a:avLst/>
            <a:ahLst/>
            <a:rect l="l" t="t" r="r" b="b"/>
            <a:pathLst>
              <a:path w="3549576" h="3046181">
                <a:moveTo>
                  <a:pt x="0" y="0"/>
                </a:moveTo>
                <a:lnTo>
                  <a:pt x="3549576" y="0"/>
                </a:lnTo>
                <a:lnTo>
                  <a:pt x="3549576" y="3046181"/>
                </a:lnTo>
                <a:lnTo>
                  <a:pt x="0" y="304618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3"/>
            <a:stretch>
              <a:fillRect l="0" t="0" r="0" b="0"/>
            </a:stretch>
          </a:blipFill>
        </p:spPr>
      </p:sp>
      <p:sp>
        <p:nvSpPr>
          <p:cNvPr id="1049003" name="Freeform 12"/>
          <p:cNvSpPr/>
          <p:nvPr/>
        </p:nvSpPr>
        <p:spPr>
          <a:xfrm rot="0" flipH="0" flipV="0">
            <a:off x="16257530" y="-158743"/>
            <a:ext cx="2003539" cy="2374885"/>
          </a:xfrm>
          <a:custGeom>
            <a:avLst/>
            <a:ahLst/>
            <a:rect l="l" t="t" r="r" b="b"/>
            <a:pathLst>
              <a:path w="2003539" h="2374885">
                <a:moveTo>
                  <a:pt x="0" y="0"/>
                </a:moveTo>
                <a:lnTo>
                  <a:pt x="2003540" y="0"/>
                </a:lnTo>
                <a:lnTo>
                  <a:pt x="2003540" y="2374886"/>
                </a:lnTo>
                <a:lnTo>
                  <a:pt x="0" y="2374886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4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2" name="Freeform 2"/>
          <p:cNvSpPr/>
          <p:nvPr/>
        </p:nvSpPr>
        <p:spPr>
          <a:xfrm rot="-5400000" flipH="0" flipV="0">
            <a:off x="4000500" y="-4000500"/>
            <a:ext cx="10287000" cy="18288000"/>
          </a:xfrm>
          <a:custGeom>
            <a:avLst/>
            <a:ah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xmlns:r="http://schemas.openxmlformats.org/officeDocument/2006/relationships" r:embed="rId1"/>
            <a:stretch>
              <a:fillRect l="-329908" t="0" r="-170419" b="-35073"/>
            </a:stretch>
          </a:blipFill>
        </p:spPr>
      </p:sp>
      <p:sp>
        <p:nvSpPr>
          <p:cNvPr id="1048603" name="Freeform 3"/>
          <p:cNvSpPr/>
          <p:nvPr/>
        </p:nvSpPr>
        <p:spPr>
          <a:xfrm rot="0" flipH="0" flipV="0">
            <a:off x="-1028700" y="-1028700"/>
            <a:ext cx="4114800" cy="4114800"/>
          </a:xfrm>
          <a:custGeom>
            <a:avLst/>
            <a:ah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2"/>
            <a:stretch>
              <a:fillRect l="0" t="0" r="0" b="0"/>
            </a:stretch>
          </a:blipFill>
        </p:spPr>
      </p:sp>
      <p:sp>
        <p:nvSpPr>
          <p:cNvPr id="1048604" name="Freeform 4"/>
          <p:cNvSpPr/>
          <p:nvPr/>
        </p:nvSpPr>
        <p:spPr>
          <a:xfrm rot="0" flipH="0" flipV="0">
            <a:off x="-663485" y="8173622"/>
            <a:ext cx="3749585" cy="3217826"/>
          </a:xfrm>
          <a:custGeom>
            <a:avLst/>
            <a:ahLst/>
            <a:rect l="l" t="t" r="r" b="b"/>
            <a:pathLst>
              <a:path w="3749585" h="3217826">
                <a:moveTo>
                  <a:pt x="0" y="0"/>
                </a:moveTo>
                <a:lnTo>
                  <a:pt x="3749585" y="0"/>
                </a:lnTo>
                <a:lnTo>
                  <a:pt x="3749585" y="3217825"/>
                </a:lnTo>
                <a:lnTo>
                  <a:pt x="0" y="3217825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3"/>
            <a:stretch>
              <a:fillRect l="0" t="0" r="0" b="0"/>
            </a:stretch>
          </a:blipFill>
        </p:spPr>
      </p:sp>
      <p:sp>
        <p:nvSpPr>
          <p:cNvPr id="1048605" name="Freeform 5"/>
          <p:cNvSpPr/>
          <p:nvPr/>
        </p:nvSpPr>
        <p:spPr>
          <a:xfrm rot="5400000" flipH="0" flipV="0">
            <a:off x="16739908" y="4881280"/>
            <a:ext cx="3096184" cy="2837231"/>
          </a:xfrm>
          <a:custGeom>
            <a:avLst/>
            <a:ahLst/>
            <a:rect l="l" t="t" r="r" b="b"/>
            <a:pathLst>
              <a:path w="3096184" h="2837231">
                <a:moveTo>
                  <a:pt x="0" y="0"/>
                </a:moveTo>
                <a:lnTo>
                  <a:pt x="3096184" y="0"/>
                </a:lnTo>
                <a:lnTo>
                  <a:pt x="3096184" y="2837231"/>
                </a:lnTo>
                <a:lnTo>
                  <a:pt x="0" y="283723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4"/>
            <a:stretch>
              <a:fillRect l="0" t="0" r="0" b="0"/>
            </a:stretch>
          </a:blipFill>
        </p:spPr>
      </p:sp>
      <p:sp>
        <p:nvSpPr>
          <p:cNvPr id="1048606" name="Freeform 6"/>
          <p:cNvSpPr/>
          <p:nvPr/>
        </p:nvSpPr>
        <p:spPr>
          <a:xfrm rot="0" flipH="0" flipV="0">
            <a:off x="3723646" y="9085772"/>
            <a:ext cx="3008221" cy="1706482"/>
          </a:xfrm>
          <a:custGeom>
            <a:avLst/>
            <a:ahLst/>
            <a:rect l="l" t="t" r="r" b="b"/>
            <a:pathLst>
              <a:path w="3008221" h="1706482">
                <a:moveTo>
                  <a:pt x="0" y="0"/>
                </a:moveTo>
                <a:lnTo>
                  <a:pt x="3008221" y="0"/>
                </a:lnTo>
                <a:lnTo>
                  <a:pt x="3008221" y="1706481"/>
                </a:lnTo>
                <a:lnTo>
                  <a:pt x="0" y="170648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5"/>
            <a:stretch>
              <a:fillRect l="0" t="0" r="0" b="0"/>
            </a:stretch>
          </a:blipFill>
        </p:spPr>
      </p:sp>
      <p:sp>
        <p:nvSpPr>
          <p:cNvPr id="1048607" name="Freeform 7"/>
          <p:cNvSpPr/>
          <p:nvPr/>
        </p:nvSpPr>
        <p:spPr>
          <a:xfrm rot="0" flipH="0" flipV="0">
            <a:off x="3533399" y="-1303822"/>
            <a:ext cx="2862682" cy="2607643"/>
          </a:xfrm>
          <a:custGeom>
            <a:avLst/>
            <a:ahLst/>
            <a:rect l="l" t="t" r="r" b="b"/>
            <a:pathLst>
              <a:path w="2862682" h="2607643">
                <a:moveTo>
                  <a:pt x="0" y="0"/>
                </a:moveTo>
                <a:lnTo>
                  <a:pt x="2862682" y="0"/>
                </a:lnTo>
                <a:lnTo>
                  <a:pt x="2862682" y="2607644"/>
                </a:lnTo>
                <a:lnTo>
                  <a:pt x="0" y="260764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6"/>
            <a:stretch>
              <a:fillRect l="0" t="0" r="0" b="0"/>
            </a:stretch>
          </a:blipFill>
        </p:spPr>
      </p:sp>
      <p:sp>
        <p:nvSpPr>
          <p:cNvPr id="1048608" name="Freeform 8"/>
          <p:cNvSpPr/>
          <p:nvPr/>
        </p:nvSpPr>
        <p:spPr>
          <a:xfrm rot="0" flipH="0" flipV="0">
            <a:off x="16025243" y="8173622"/>
            <a:ext cx="1992699" cy="2566708"/>
          </a:xfrm>
          <a:custGeom>
            <a:avLst/>
            <a:ahLst/>
            <a:rect l="l" t="t" r="r" b="b"/>
            <a:pathLst>
              <a:path w="1992699" h="2566708">
                <a:moveTo>
                  <a:pt x="0" y="0"/>
                </a:moveTo>
                <a:lnTo>
                  <a:pt x="1992699" y="0"/>
                </a:lnTo>
                <a:lnTo>
                  <a:pt x="1992699" y="2566707"/>
                </a:lnTo>
                <a:lnTo>
                  <a:pt x="0" y="2566707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7"/>
            <a:stretch>
              <a:fillRect l="0" t="0" r="0" b="0"/>
            </a:stretch>
          </a:blipFill>
        </p:spPr>
      </p:sp>
      <p:sp>
        <p:nvSpPr>
          <p:cNvPr id="1048609" name="Freeform 9"/>
          <p:cNvSpPr/>
          <p:nvPr/>
        </p:nvSpPr>
        <p:spPr>
          <a:xfrm rot="0" flipH="0" flipV="0">
            <a:off x="-1257644" y="5603839"/>
            <a:ext cx="2676240" cy="2068004"/>
          </a:xfrm>
          <a:custGeom>
            <a:avLst/>
            <a:ahLst/>
            <a:rect l="l" t="t" r="r" b="b"/>
            <a:pathLst>
              <a:path w="2676240" h="2068004">
                <a:moveTo>
                  <a:pt x="0" y="0"/>
                </a:moveTo>
                <a:lnTo>
                  <a:pt x="2676240" y="0"/>
                </a:lnTo>
                <a:lnTo>
                  <a:pt x="2676240" y="2068004"/>
                </a:lnTo>
                <a:lnTo>
                  <a:pt x="0" y="206800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8"/>
            <a:stretch>
              <a:fillRect l="0" t="0" r="0" b="0"/>
            </a:stretch>
          </a:blipFill>
        </p:spPr>
      </p:sp>
      <p:sp>
        <p:nvSpPr>
          <p:cNvPr id="1048610" name="Freeform 10"/>
          <p:cNvSpPr/>
          <p:nvPr/>
        </p:nvSpPr>
        <p:spPr>
          <a:xfrm rot="0" flipH="0" flipV="0">
            <a:off x="17259300" y="1673776"/>
            <a:ext cx="1788451" cy="2434772"/>
          </a:xfrm>
          <a:custGeom>
            <a:avLst/>
            <a:ahLst/>
            <a:rect l="l" t="t" r="r" b="b"/>
            <a:pathLst>
              <a:path w="1788451" h="2434772">
                <a:moveTo>
                  <a:pt x="0" y="0"/>
                </a:moveTo>
                <a:lnTo>
                  <a:pt x="1788451" y="0"/>
                </a:lnTo>
                <a:lnTo>
                  <a:pt x="1788451" y="2434772"/>
                </a:lnTo>
                <a:lnTo>
                  <a:pt x="0" y="2434772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9"/>
            <a:stretch>
              <a:fillRect l="0" t="0" r="0" b="0"/>
            </a:stretch>
          </a:blipFill>
        </p:spPr>
      </p:sp>
      <p:sp>
        <p:nvSpPr>
          <p:cNvPr id="1048611" name="Freeform 11"/>
          <p:cNvSpPr/>
          <p:nvPr/>
        </p:nvSpPr>
        <p:spPr>
          <a:xfrm rot="0" flipH="0" flipV="0">
            <a:off x="13105268" y="9085772"/>
            <a:ext cx="2603932" cy="2887425"/>
          </a:xfrm>
          <a:custGeom>
            <a:avLst/>
            <a:ahLst/>
            <a:rect l="l" t="t" r="r" b="b"/>
            <a:pathLst>
              <a:path w="2603932" h="2887425">
                <a:moveTo>
                  <a:pt x="0" y="0"/>
                </a:moveTo>
                <a:lnTo>
                  <a:pt x="2603932" y="0"/>
                </a:lnTo>
                <a:lnTo>
                  <a:pt x="2603932" y="2887424"/>
                </a:lnTo>
                <a:lnTo>
                  <a:pt x="0" y="288742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0"/>
            <a:stretch>
              <a:fillRect l="0" t="0" r="0" b="0"/>
            </a:stretch>
          </a:blipFill>
        </p:spPr>
      </p:sp>
      <p:sp>
        <p:nvSpPr>
          <p:cNvPr id="1048612" name="Freeform 12"/>
          <p:cNvSpPr/>
          <p:nvPr/>
        </p:nvSpPr>
        <p:spPr>
          <a:xfrm rot="0" flipH="0" flipV="0">
            <a:off x="7019183" y="-1214819"/>
            <a:ext cx="2124817" cy="2518641"/>
          </a:xfrm>
          <a:custGeom>
            <a:avLst/>
            <a:ahLst/>
            <a:rect l="l" t="t" r="r" b="b"/>
            <a:pathLst>
              <a:path w="2124817" h="2518641">
                <a:moveTo>
                  <a:pt x="0" y="0"/>
                </a:moveTo>
                <a:lnTo>
                  <a:pt x="2124817" y="0"/>
                </a:lnTo>
                <a:lnTo>
                  <a:pt x="2124817" y="2518641"/>
                </a:lnTo>
                <a:lnTo>
                  <a:pt x="0" y="251864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1"/>
            <a:stretch>
              <a:fillRect l="0" t="0" r="0" b="0"/>
            </a:stretch>
          </a:blipFill>
        </p:spPr>
      </p:sp>
      <p:sp>
        <p:nvSpPr>
          <p:cNvPr id="1048613" name="Freeform 13"/>
          <p:cNvSpPr/>
          <p:nvPr/>
        </p:nvSpPr>
        <p:spPr>
          <a:xfrm rot="0" flipH="0" flipV="0">
            <a:off x="14786361" y="-1306770"/>
            <a:ext cx="2960465" cy="2610592"/>
          </a:xfrm>
          <a:custGeom>
            <a:avLst/>
            <a:ahLst/>
            <a:rect l="l" t="t" r="r" b="b"/>
            <a:pathLst>
              <a:path w="2960465" h="2610592">
                <a:moveTo>
                  <a:pt x="0" y="0"/>
                </a:moveTo>
                <a:lnTo>
                  <a:pt x="2960465" y="0"/>
                </a:lnTo>
                <a:lnTo>
                  <a:pt x="2960465" y="2610592"/>
                </a:lnTo>
                <a:lnTo>
                  <a:pt x="0" y="2610592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2"/>
            <a:stretch>
              <a:fillRect l="0" t="0" r="0" b="0"/>
            </a:stretch>
          </a:blipFill>
        </p:spPr>
      </p:sp>
      <p:sp>
        <p:nvSpPr>
          <p:cNvPr id="1048614" name="Freeform 14"/>
          <p:cNvSpPr/>
          <p:nvPr/>
        </p:nvSpPr>
        <p:spPr>
          <a:xfrm rot="0" flipH="0" flipV="0">
            <a:off x="7370042" y="8329101"/>
            <a:ext cx="1861756" cy="2884411"/>
          </a:xfrm>
          <a:custGeom>
            <a:avLst/>
            <a:ahLst/>
            <a:rect l="l" t="t" r="r" b="b"/>
            <a:pathLst>
              <a:path w="1861756" h="2884411">
                <a:moveTo>
                  <a:pt x="0" y="0"/>
                </a:moveTo>
                <a:lnTo>
                  <a:pt x="1861756" y="0"/>
                </a:lnTo>
                <a:lnTo>
                  <a:pt x="1861756" y="2884410"/>
                </a:lnTo>
                <a:lnTo>
                  <a:pt x="0" y="2884410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3"/>
            <a:stretch>
              <a:fillRect l="0" t="0" r="0" b="0"/>
            </a:stretch>
          </a:blipFill>
        </p:spPr>
      </p:sp>
      <p:sp>
        <p:nvSpPr>
          <p:cNvPr id="1048615" name="Freeform 15"/>
          <p:cNvSpPr/>
          <p:nvPr/>
        </p:nvSpPr>
        <p:spPr>
          <a:xfrm rot="0" flipH="0" flipV="0">
            <a:off x="10509242" y="-1028700"/>
            <a:ext cx="2911877" cy="2297736"/>
          </a:xfrm>
          <a:custGeom>
            <a:avLst/>
            <a:ahLst/>
            <a:rect l="l" t="t" r="r" b="b"/>
            <a:pathLst>
              <a:path w="2911877" h="2297736">
                <a:moveTo>
                  <a:pt x="0" y="0"/>
                </a:moveTo>
                <a:lnTo>
                  <a:pt x="2911877" y="0"/>
                </a:lnTo>
                <a:lnTo>
                  <a:pt x="2911877" y="2297736"/>
                </a:lnTo>
                <a:lnTo>
                  <a:pt x="0" y="2297736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4"/>
            <a:stretch>
              <a:fillRect l="0" t="0" r="0" b="0"/>
            </a:stretch>
          </a:blipFill>
        </p:spPr>
      </p:sp>
      <p:sp>
        <p:nvSpPr>
          <p:cNvPr id="1048616" name="Freeform 16"/>
          <p:cNvSpPr/>
          <p:nvPr/>
        </p:nvSpPr>
        <p:spPr>
          <a:xfrm rot="0" flipH="0" flipV="0">
            <a:off x="9945731" y="8952815"/>
            <a:ext cx="2445604" cy="1787514"/>
          </a:xfrm>
          <a:custGeom>
            <a:avLst/>
            <a:ahLst/>
            <a:rect l="l" t="t" r="r" b="b"/>
            <a:pathLst>
              <a:path w="2445604" h="1787514">
                <a:moveTo>
                  <a:pt x="0" y="0"/>
                </a:moveTo>
                <a:lnTo>
                  <a:pt x="2445603" y="0"/>
                </a:lnTo>
                <a:lnTo>
                  <a:pt x="2445603" y="1787514"/>
                </a:lnTo>
                <a:lnTo>
                  <a:pt x="0" y="178751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5"/>
            <a:stretch>
              <a:fillRect l="0" t="0" r="0" b="0"/>
            </a:stretch>
          </a:blipFill>
        </p:spPr>
      </p:sp>
      <p:sp>
        <p:nvSpPr>
          <p:cNvPr id="1048617" name="Freeform 17"/>
          <p:cNvSpPr/>
          <p:nvPr/>
        </p:nvSpPr>
        <p:spPr>
          <a:xfrm rot="0" flipH="0" flipV="0">
            <a:off x="-1508452" y="3649064"/>
            <a:ext cx="2719760" cy="2205478"/>
          </a:xfrm>
          <a:custGeom>
            <a:avLst/>
            <a:ahLst/>
            <a:rect l="l" t="t" r="r" b="b"/>
            <a:pathLst>
              <a:path w="2719760" h="2205478">
                <a:moveTo>
                  <a:pt x="0" y="0"/>
                </a:moveTo>
                <a:lnTo>
                  <a:pt x="2719760" y="0"/>
                </a:lnTo>
                <a:lnTo>
                  <a:pt x="2719760" y="2205478"/>
                </a:lnTo>
                <a:lnTo>
                  <a:pt x="0" y="2205478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6"/>
            <a:stretch>
              <a:fillRect l="0" t="0" r="0" b="0"/>
            </a:stretch>
          </a:blipFill>
        </p:spPr>
      </p:sp>
      <p:sp>
        <p:nvSpPr>
          <p:cNvPr id="1048618" name="TextBox 18"/>
          <p:cNvSpPr txBox="1"/>
          <p:nvPr/>
        </p:nvSpPr>
        <p:spPr>
          <a:xfrm rot="0">
            <a:off x="2023963" y="1854545"/>
            <a:ext cx="15235337" cy="6461379"/>
          </a:xfrm>
          <a:prstGeom prst="rect"/>
        </p:spPr>
        <p:txBody>
          <a:bodyPr anchor="t" bIns="0" lIns="0" rIns="0" rtlCol="0" tIns="0">
            <a:spAutoFit/>
          </a:bodyPr>
          <a:p>
            <a:pPr>
              <a:lnSpc>
                <a:spcPts val="5653"/>
              </a:lnSpc>
            </a:pPr>
          </a:p>
          <a:p>
            <a:pPr>
              <a:lnSpc>
                <a:spcPts val="5653"/>
              </a:lnSpc>
            </a:pPr>
          </a:p>
          <a:p>
            <a:pPr>
              <a:lnSpc>
                <a:spcPts val="5653"/>
              </a:lnSpc>
            </a:pPr>
            <a:r>
              <a:rPr sz="3212" lang="en-US" spc="-19">
                <a:solidFill>
                  <a:srgbClr val="FFFFFF"/>
                </a:solidFill>
                <a:latin typeface="Open Sans Bold"/>
              </a:rPr>
              <a:t>6.                       систематикалык номенклатурасы боюнча аталышын атагыла? (3 метил Бутин 1)</a:t>
            </a:r>
          </a:p>
          <a:p>
            <a:pPr>
              <a:lnSpc>
                <a:spcPts val="5653"/>
              </a:lnSpc>
            </a:pPr>
            <a:r>
              <a:rPr sz="3212" lang="en-US" spc="-19">
                <a:solidFill>
                  <a:srgbClr val="FFFFFF"/>
                </a:solidFill>
                <a:latin typeface="Open Sans Bold"/>
              </a:rPr>
              <a:t>7. 16г CaC2 суу менен аракеттенгенде (н.ш) канча литр ацетилен бөлүнүп чыкат?</a:t>
            </a:r>
          </a:p>
          <a:p>
            <a:pPr>
              <a:lnSpc>
                <a:spcPts val="5653"/>
              </a:lnSpc>
            </a:pPr>
            <a:r>
              <a:rPr sz="3212" lang="en-US" spc="-19">
                <a:solidFill>
                  <a:srgbClr val="FFFFFF"/>
                </a:solidFill>
                <a:latin typeface="Open Sans Bold"/>
              </a:rPr>
              <a:t>8. 13г ацетилен толук күйүшү үчүн (н.ш) канча көлөмдөгү кычкылтек жумшалат?</a:t>
            </a:r>
          </a:p>
          <a:p>
            <a:pPr>
              <a:lnSpc>
                <a:spcPts val="5653"/>
              </a:lnSpc>
            </a:pPr>
          </a:p>
          <a:p>
            <a:pPr>
              <a:lnSpc>
                <a:spcPts val="5653"/>
              </a:lnSpc>
            </a:pPr>
          </a:p>
          <a:p>
            <a:pPr>
              <a:lnSpc>
                <a:spcPts val="5653"/>
              </a:lnSpc>
            </a:pPr>
          </a:p>
        </p:txBody>
      </p:sp>
      <p:sp>
        <p:nvSpPr>
          <p:cNvPr id="1048619" name="Freeform 19"/>
          <p:cNvSpPr/>
          <p:nvPr/>
        </p:nvSpPr>
        <p:spPr>
          <a:xfrm rot="0" flipH="0" flipV="0">
            <a:off x="2809155" y="3349489"/>
            <a:ext cx="1448487" cy="599150"/>
          </a:xfrm>
          <a:custGeom>
            <a:avLst/>
            <a:ahLst/>
            <a:rect l="l" t="t" r="r" b="b"/>
            <a:pathLst>
              <a:path w="1448487" h="599150">
                <a:moveTo>
                  <a:pt x="0" y="0"/>
                </a:moveTo>
                <a:lnTo>
                  <a:pt x="1448487" y="0"/>
                </a:lnTo>
                <a:lnTo>
                  <a:pt x="1448487" y="599150"/>
                </a:lnTo>
                <a:lnTo>
                  <a:pt x="0" y="599150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7"/>
            <a:stretch>
              <a:fillRect l="0" t="-24969" r="-173967" b="0"/>
            </a:stretch>
          </a:blipFill>
        </p:spPr>
      </p:sp>
      <p:sp>
        <p:nvSpPr>
          <p:cNvPr id="1048620" name="TextBox 20"/>
          <p:cNvSpPr txBox="1"/>
          <p:nvPr/>
        </p:nvSpPr>
        <p:spPr>
          <a:xfrm rot="0">
            <a:off x="3798223" y="914400"/>
            <a:ext cx="10276015" cy="1013459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7980"/>
              </a:lnSpc>
            </a:pPr>
            <a:r>
              <a:rPr sz="5700" lang="en-US">
                <a:solidFill>
                  <a:srgbClr val="FF3131"/>
                </a:solidFill>
                <a:latin typeface="Open Sans Bold"/>
              </a:rPr>
              <a:t>Өтүлгөн теманы кайталоо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9" name="Freeform 2"/>
          <p:cNvSpPr/>
          <p:nvPr/>
        </p:nvSpPr>
        <p:spPr>
          <a:xfrm rot="-5400000" flipH="0" flipV="0">
            <a:off x="4000500" y="-4000500"/>
            <a:ext cx="10287000" cy="18288000"/>
          </a:xfrm>
          <a:custGeom>
            <a:avLst/>
            <a:ah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xmlns:r="http://schemas.openxmlformats.org/officeDocument/2006/relationships" r:embed="rId1"/>
            <a:stretch>
              <a:fillRect l="-329908" t="0" r="-170419" b="-35073"/>
            </a:stretch>
          </a:blipFill>
        </p:spPr>
      </p:sp>
      <p:sp>
        <p:nvSpPr>
          <p:cNvPr id="1048640" name="Freeform 3"/>
          <p:cNvSpPr/>
          <p:nvPr/>
        </p:nvSpPr>
        <p:spPr>
          <a:xfrm rot="0" flipH="0" flipV="0">
            <a:off x="-1028700" y="-1028700"/>
            <a:ext cx="4114800" cy="4114800"/>
          </a:xfrm>
          <a:custGeom>
            <a:avLst/>
            <a:ah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2"/>
            <a:stretch>
              <a:fillRect l="0" t="0" r="0" b="0"/>
            </a:stretch>
          </a:blipFill>
        </p:spPr>
      </p:sp>
      <p:sp>
        <p:nvSpPr>
          <p:cNvPr id="1048641" name="Freeform 4"/>
          <p:cNvSpPr/>
          <p:nvPr/>
        </p:nvSpPr>
        <p:spPr>
          <a:xfrm rot="0" flipH="0" flipV="0">
            <a:off x="-663485" y="8173622"/>
            <a:ext cx="3749585" cy="3217826"/>
          </a:xfrm>
          <a:custGeom>
            <a:avLst/>
            <a:ahLst/>
            <a:rect l="l" t="t" r="r" b="b"/>
            <a:pathLst>
              <a:path w="3749585" h="3217826">
                <a:moveTo>
                  <a:pt x="0" y="0"/>
                </a:moveTo>
                <a:lnTo>
                  <a:pt x="3749585" y="0"/>
                </a:lnTo>
                <a:lnTo>
                  <a:pt x="3749585" y="3217825"/>
                </a:lnTo>
                <a:lnTo>
                  <a:pt x="0" y="3217825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3"/>
            <a:stretch>
              <a:fillRect l="0" t="0" r="0" b="0"/>
            </a:stretch>
          </a:blipFill>
        </p:spPr>
      </p:sp>
      <p:sp>
        <p:nvSpPr>
          <p:cNvPr id="1048642" name="Freeform 5"/>
          <p:cNvSpPr/>
          <p:nvPr/>
        </p:nvSpPr>
        <p:spPr>
          <a:xfrm rot="5400000" flipH="0" flipV="0">
            <a:off x="16739908" y="4881280"/>
            <a:ext cx="3096184" cy="2837231"/>
          </a:xfrm>
          <a:custGeom>
            <a:avLst/>
            <a:ahLst/>
            <a:rect l="l" t="t" r="r" b="b"/>
            <a:pathLst>
              <a:path w="3096184" h="2837231">
                <a:moveTo>
                  <a:pt x="0" y="0"/>
                </a:moveTo>
                <a:lnTo>
                  <a:pt x="3096184" y="0"/>
                </a:lnTo>
                <a:lnTo>
                  <a:pt x="3096184" y="2837231"/>
                </a:lnTo>
                <a:lnTo>
                  <a:pt x="0" y="283723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4"/>
            <a:stretch>
              <a:fillRect l="0" t="0" r="0" b="0"/>
            </a:stretch>
          </a:blipFill>
        </p:spPr>
      </p:sp>
      <p:sp>
        <p:nvSpPr>
          <p:cNvPr id="1048643" name="Freeform 6"/>
          <p:cNvSpPr/>
          <p:nvPr/>
        </p:nvSpPr>
        <p:spPr>
          <a:xfrm rot="0" flipH="0" flipV="0">
            <a:off x="3723646" y="9085772"/>
            <a:ext cx="3008221" cy="1706482"/>
          </a:xfrm>
          <a:custGeom>
            <a:avLst/>
            <a:ahLst/>
            <a:rect l="l" t="t" r="r" b="b"/>
            <a:pathLst>
              <a:path w="3008221" h="1706482">
                <a:moveTo>
                  <a:pt x="0" y="0"/>
                </a:moveTo>
                <a:lnTo>
                  <a:pt x="3008221" y="0"/>
                </a:lnTo>
                <a:lnTo>
                  <a:pt x="3008221" y="1706481"/>
                </a:lnTo>
                <a:lnTo>
                  <a:pt x="0" y="170648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5"/>
            <a:stretch>
              <a:fillRect l="0" t="0" r="0" b="0"/>
            </a:stretch>
          </a:blipFill>
        </p:spPr>
      </p:sp>
      <p:sp>
        <p:nvSpPr>
          <p:cNvPr id="1048644" name="Freeform 7"/>
          <p:cNvSpPr/>
          <p:nvPr/>
        </p:nvSpPr>
        <p:spPr>
          <a:xfrm rot="0" flipH="0" flipV="0">
            <a:off x="3533399" y="-1303822"/>
            <a:ext cx="2862682" cy="2607643"/>
          </a:xfrm>
          <a:custGeom>
            <a:avLst/>
            <a:ahLst/>
            <a:rect l="l" t="t" r="r" b="b"/>
            <a:pathLst>
              <a:path w="2862682" h="2607643">
                <a:moveTo>
                  <a:pt x="0" y="0"/>
                </a:moveTo>
                <a:lnTo>
                  <a:pt x="2862682" y="0"/>
                </a:lnTo>
                <a:lnTo>
                  <a:pt x="2862682" y="2607644"/>
                </a:lnTo>
                <a:lnTo>
                  <a:pt x="0" y="260764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6"/>
            <a:stretch>
              <a:fillRect l="0" t="0" r="0" b="0"/>
            </a:stretch>
          </a:blipFill>
        </p:spPr>
      </p:sp>
      <p:sp>
        <p:nvSpPr>
          <p:cNvPr id="1048645" name="Freeform 8"/>
          <p:cNvSpPr/>
          <p:nvPr/>
        </p:nvSpPr>
        <p:spPr>
          <a:xfrm rot="0" flipH="0" flipV="0">
            <a:off x="16025243" y="8173622"/>
            <a:ext cx="1992699" cy="2566708"/>
          </a:xfrm>
          <a:custGeom>
            <a:avLst/>
            <a:ahLst/>
            <a:rect l="l" t="t" r="r" b="b"/>
            <a:pathLst>
              <a:path w="1992699" h="2566708">
                <a:moveTo>
                  <a:pt x="0" y="0"/>
                </a:moveTo>
                <a:lnTo>
                  <a:pt x="1992699" y="0"/>
                </a:lnTo>
                <a:lnTo>
                  <a:pt x="1992699" y="2566707"/>
                </a:lnTo>
                <a:lnTo>
                  <a:pt x="0" y="2566707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7"/>
            <a:stretch>
              <a:fillRect l="0" t="0" r="0" b="0"/>
            </a:stretch>
          </a:blipFill>
        </p:spPr>
      </p:sp>
      <p:sp>
        <p:nvSpPr>
          <p:cNvPr id="1048646" name="Freeform 9"/>
          <p:cNvSpPr/>
          <p:nvPr/>
        </p:nvSpPr>
        <p:spPr>
          <a:xfrm rot="0" flipH="0" flipV="0">
            <a:off x="-1257644" y="5603839"/>
            <a:ext cx="2676240" cy="2068004"/>
          </a:xfrm>
          <a:custGeom>
            <a:avLst/>
            <a:ahLst/>
            <a:rect l="l" t="t" r="r" b="b"/>
            <a:pathLst>
              <a:path w="2676240" h="2068004">
                <a:moveTo>
                  <a:pt x="0" y="0"/>
                </a:moveTo>
                <a:lnTo>
                  <a:pt x="2676240" y="0"/>
                </a:lnTo>
                <a:lnTo>
                  <a:pt x="2676240" y="2068004"/>
                </a:lnTo>
                <a:lnTo>
                  <a:pt x="0" y="206800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8"/>
            <a:stretch>
              <a:fillRect l="0" t="0" r="0" b="0"/>
            </a:stretch>
          </a:blipFill>
        </p:spPr>
      </p:sp>
      <p:sp>
        <p:nvSpPr>
          <p:cNvPr id="1048647" name="Freeform 10"/>
          <p:cNvSpPr/>
          <p:nvPr/>
        </p:nvSpPr>
        <p:spPr>
          <a:xfrm rot="0" flipH="0" flipV="0">
            <a:off x="17259300" y="1673776"/>
            <a:ext cx="1788451" cy="2434772"/>
          </a:xfrm>
          <a:custGeom>
            <a:avLst/>
            <a:ahLst/>
            <a:rect l="l" t="t" r="r" b="b"/>
            <a:pathLst>
              <a:path w="1788451" h="2434772">
                <a:moveTo>
                  <a:pt x="0" y="0"/>
                </a:moveTo>
                <a:lnTo>
                  <a:pt x="1788451" y="0"/>
                </a:lnTo>
                <a:lnTo>
                  <a:pt x="1788451" y="2434772"/>
                </a:lnTo>
                <a:lnTo>
                  <a:pt x="0" y="2434772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9"/>
            <a:stretch>
              <a:fillRect l="0" t="0" r="0" b="0"/>
            </a:stretch>
          </a:blipFill>
        </p:spPr>
      </p:sp>
      <p:sp>
        <p:nvSpPr>
          <p:cNvPr id="1048648" name="Freeform 11"/>
          <p:cNvSpPr/>
          <p:nvPr/>
        </p:nvSpPr>
        <p:spPr>
          <a:xfrm rot="0" flipH="0" flipV="0">
            <a:off x="13105268" y="9085772"/>
            <a:ext cx="2603932" cy="2887425"/>
          </a:xfrm>
          <a:custGeom>
            <a:avLst/>
            <a:ahLst/>
            <a:rect l="l" t="t" r="r" b="b"/>
            <a:pathLst>
              <a:path w="2603932" h="2887425">
                <a:moveTo>
                  <a:pt x="0" y="0"/>
                </a:moveTo>
                <a:lnTo>
                  <a:pt x="2603932" y="0"/>
                </a:lnTo>
                <a:lnTo>
                  <a:pt x="2603932" y="2887424"/>
                </a:lnTo>
                <a:lnTo>
                  <a:pt x="0" y="288742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0"/>
            <a:stretch>
              <a:fillRect l="0" t="0" r="0" b="0"/>
            </a:stretch>
          </a:blipFill>
        </p:spPr>
      </p:sp>
      <p:sp>
        <p:nvSpPr>
          <p:cNvPr id="1048649" name="Freeform 12"/>
          <p:cNvSpPr/>
          <p:nvPr/>
        </p:nvSpPr>
        <p:spPr>
          <a:xfrm rot="0" flipH="0" flipV="0">
            <a:off x="7019183" y="-1214819"/>
            <a:ext cx="2124817" cy="2518641"/>
          </a:xfrm>
          <a:custGeom>
            <a:avLst/>
            <a:ahLst/>
            <a:rect l="l" t="t" r="r" b="b"/>
            <a:pathLst>
              <a:path w="2124817" h="2518641">
                <a:moveTo>
                  <a:pt x="0" y="0"/>
                </a:moveTo>
                <a:lnTo>
                  <a:pt x="2124817" y="0"/>
                </a:lnTo>
                <a:lnTo>
                  <a:pt x="2124817" y="2518641"/>
                </a:lnTo>
                <a:lnTo>
                  <a:pt x="0" y="251864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1"/>
            <a:stretch>
              <a:fillRect l="0" t="0" r="0" b="0"/>
            </a:stretch>
          </a:blipFill>
        </p:spPr>
      </p:sp>
      <p:sp>
        <p:nvSpPr>
          <p:cNvPr id="1048650" name="Freeform 13"/>
          <p:cNvSpPr/>
          <p:nvPr/>
        </p:nvSpPr>
        <p:spPr>
          <a:xfrm rot="0" flipH="0" flipV="0">
            <a:off x="14786361" y="-1306770"/>
            <a:ext cx="2960465" cy="2610592"/>
          </a:xfrm>
          <a:custGeom>
            <a:avLst/>
            <a:ahLst/>
            <a:rect l="l" t="t" r="r" b="b"/>
            <a:pathLst>
              <a:path w="2960465" h="2610592">
                <a:moveTo>
                  <a:pt x="0" y="0"/>
                </a:moveTo>
                <a:lnTo>
                  <a:pt x="2960465" y="0"/>
                </a:lnTo>
                <a:lnTo>
                  <a:pt x="2960465" y="2610592"/>
                </a:lnTo>
                <a:lnTo>
                  <a:pt x="0" y="2610592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2"/>
            <a:stretch>
              <a:fillRect l="0" t="0" r="0" b="0"/>
            </a:stretch>
          </a:blipFill>
        </p:spPr>
      </p:sp>
      <p:sp>
        <p:nvSpPr>
          <p:cNvPr id="1048651" name="Freeform 14"/>
          <p:cNvSpPr/>
          <p:nvPr/>
        </p:nvSpPr>
        <p:spPr>
          <a:xfrm rot="0" flipH="0" flipV="0">
            <a:off x="7370042" y="8329101"/>
            <a:ext cx="1861756" cy="2884411"/>
          </a:xfrm>
          <a:custGeom>
            <a:avLst/>
            <a:ahLst/>
            <a:rect l="l" t="t" r="r" b="b"/>
            <a:pathLst>
              <a:path w="1861756" h="2884411">
                <a:moveTo>
                  <a:pt x="0" y="0"/>
                </a:moveTo>
                <a:lnTo>
                  <a:pt x="1861756" y="0"/>
                </a:lnTo>
                <a:lnTo>
                  <a:pt x="1861756" y="2884410"/>
                </a:lnTo>
                <a:lnTo>
                  <a:pt x="0" y="2884410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3"/>
            <a:stretch>
              <a:fillRect l="0" t="0" r="0" b="0"/>
            </a:stretch>
          </a:blipFill>
        </p:spPr>
      </p:sp>
      <p:sp>
        <p:nvSpPr>
          <p:cNvPr id="1048652" name="Freeform 15"/>
          <p:cNvSpPr/>
          <p:nvPr/>
        </p:nvSpPr>
        <p:spPr>
          <a:xfrm rot="0" flipH="0" flipV="0">
            <a:off x="10509242" y="-1028700"/>
            <a:ext cx="2911877" cy="2297736"/>
          </a:xfrm>
          <a:custGeom>
            <a:avLst/>
            <a:ahLst/>
            <a:rect l="l" t="t" r="r" b="b"/>
            <a:pathLst>
              <a:path w="2911877" h="2297736">
                <a:moveTo>
                  <a:pt x="0" y="0"/>
                </a:moveTo>
                <a:lnTo>
                  <a:pt x="2911877" y="0"/>
                </a:lnTo>
                <a:lnTo>
                  <a:pt x="2911877" y="2297736"/>
                </a:lnTo>
                <a:lnTo>
                  <a:pt x="0" y="2297736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4"/>
            <a:stretch>
              <a:fillRect l="0" t="0" r="0" b="0"/>
            </a:stretch>
          </a:blipFill>
        </p:spPr>
      </p:sp>
      <p:sp>
        <p:nvSpPr>
          <p:cNvPr id="1048653" name="Freeform 16"/>
          <p:cNvSpPr/>
          <p:nvPr/>
        </p:nvSpPr>
        <p:spPr>
          <a:xfrm rot="0" flipH="0" flipV="0">
            <a:off x="9945731" y="8952815"/>
            <a:ext cx="2445604" cy="1787514"/>
          </a:xfrm>
          <a:custGeom>
            <a:avLst/>
            <a:ahLst/>
            <a:rect l="l" t="t" r="r" b="b"/>
            <a:pathLst>
              <a:path w="2445604" h="1787514">
                <a:moveTo>
                  <a:pt x="0" y="0"/>
                </a:moveTo>
                <a:lnTo>
                  <a:pt x="2445603" y="0"/>
                </a:lnTo>
                <a:lnTo>
                  <a:pt x="2445603" y="1787514"/>
                </a:lnTo>
                <a:lnTo>
                  <a:pt x="0" y="178751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5"/>
            <a:stretch>
              <a:fillRect l="0" t="0" r="0" b="0"/>
            </a:stretch>
          </a:blipFill>
        </p:spPr>
      </p:sp>
      <p:sp>
        <p:nvSpPr>
          <p:cNvPr id="1048654" name="Freeform 17"/>
          <p:cNvSpPr/>
          <p:nvPr/>
        </p:nvSpPr>
        <p:spPr>
          <a:xfrm rot="0" flipH="0" flipV="0">
            <a:off x="-1508452" y="3649064"/>
            <a:ext cx="2719760" cy="2205478"/>
          </a:xfrm>
          <a:custGeom>
            <a:avLst/>
            <a:ahLst/>
            <a:rect l="l" t="t" r="r" b="b"/>
            <a:pathLst>
              <a:path w="2719760" h="2205478">
                <a:moveTo>
                  <a:pt x="0" y="0"/>
                </a:moveTo>
                <a:lnTo>
                  <a:pt x="2719760" y="0"/>
                </a:lnTo>
                <a:lnTo>
                  <a:pt x="2719760" y="2205478"/>
                </a:lnTo>
                <a:lnTo>
                  <a:pt x="0" y="2205478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6"/>
            <a:stretch>
              <a:fillRect l="0" t="0" r="0" b="0"/>
            </a:stretch>
          </a:blipFill>
        </p:spPr>
      </p:sp>
      <p:sp>
        <p:nvSpPr>
          <p:cNvPr id="1048655" name="Freeform 18"/>
          <p:cNvSpPr/>
          <p:nvPr/>
        </p:nvSpPr>
        <p:spPr>
          <a:xfrm rot="0" flipH="0" flipV="0">
            <a:off x="516641" y="2445894"/>
            <a:ext cx="17230185" cy="5395213"/>
          </a:xfrm>
          <a:custGeom>
            <a:avLst/>
            <a:ahLst/>
            <a:rect l="l" t="t" r="r" b="b"/>
            <a:pathLst>
              <a:path w="17230185" h="5395213">
                <a:moveTo>
                  <a:pt x="0" y="0"/>
                </a:moveTo>
                <a:lnTo>
                  <a:pt x="17230185" y="0"/>
                </a:lnTo>
                <a:lnTo>
                  <a:pt x="17230185" y="5395212"/>
                </a:lnTo>
                <a:lnTo>
                  <a:pt x="0" y="5395212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7"/>
            <a:stretch>
              <a:fillRect l="-34978" t="-968473" r="-99191" b="-599586"/>
            </a:stretch>
          </a:blipFill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4" name="Freeform 2"/>
          <p:cNvSpPr/>
          <p:nvPr/>
        </p:nvSpPr>
        <p:spPr>
          <a:xfrm rot="-5400000" flipH="0" flipV="0">
            <a:off x="4000500" y="-4000500"/>
            <a:ext cx="10287000" cy="18288000"/>
          </a:xfrm>
          <a:custGeom>
            <a:avLst/>
            <a:ah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xmlns:r="http://schemas.openxmlformats.org/officeDocument/2006/relationships" r:embed="rId1"/>
            <a:stretch>
              <a:fillRect l="-329908" t="0" r="-170419" b="-35073"/>
            </a:stretch>
          </a:blipFill>
        </p:spPr>
      </p:sp>
      <p:sp>
        <p:nvSpPr>
          <p:cNvPr id="1048675" name="Freeform 3"/>
          <p:cNvSpPr/>
          <p:nvPr/>
        </p:nvSpPr>
        <p:spPr>
          <a:xfrm rot="0" flipH="0" flipV="0">
            <a:off x="-1028700" y="-1028700"/>
            <a:ext cx="4114800" cy="4114800"/>
          </a:xfrm>
          <a:custGeom>
            <a:avLst/>
            <a:ah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2"/>
            <a:stretch>
              <a:fillRect l="0" t="0" r="0" b="0"/>
            </a:stretch>
          </a:blipFill>
        </p:spPr>
      </p:sp>
      <p:sp>
        <p:nvSpPr>
          <p:cNvPr id="1048676" name="Freeform 4"/>
          <p:cNvSpPr/>
          <p:nvPr/>
        </p:nvSpPr>
        <p:spPr>
          <a:xfrm rot="0" flipH="0" flipV="0">
            <a:off x="-663485" y="8173622"/>
            <a:ext cx="3749585" cy="3217826"/>
          </a:xfrm>
          <a:custGeom>
            <a:avLst/>
            <a:ahLst/>
            <a:rect l="l" t="t" r="r" b="b"/>
            <a:pathLst>
              <a:path w="3749585" h="3217826">
                <a:moveTo>
                  <a:pt x="0" y="0"/>
                </a:moveTo>
                <a:lnTo>
                  <a:pt x="3749585" y="0"/>
                </a:lnTo>
                <a:lnTo>
                  <a:pt x="3749585" y="3217825"/>
                </a:lnTo>
                <a:lnTo>
                  <a:pt x="0" y="3217825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3"/>
            <a:stretch>
              <a:fillRect l="0" t="0" r="0" b="0"/>
            </a:stretch>
          </a:blipFill>
        </p:spPr>
      </p:sp>
      <p:sp>
        <p:nvSpPr>
          <p:cNvPr id="1048677" name="Freeform 5"/>
          <p:cNvSpPr/>
          <p:nvPr/>
        </p:nvSpPr>
        <p:spPr>
          <a:xfrm rot="5400000" flipH="0" flipV="0">
            <a:off x="16739908" y="4881280"/>
            <a:ext cx="3096184" cy="2837231"/>
          </a:xfrm>
          <a:custGeom>
            <a:avLst/>
            <a:ahLst/>
            <a:rect l="l" t="t" r="r" b="b"/>
            <a:pathLst>
              <a:path w="3096184" h="2837231">
                <a:moveTo>
                  <a:pt x="0" y="0"/>
                </a:moveTo>
                <a:lnTo>
                  <a:pt x="3096184" y="0"/>
                </a:lnTo>
                <a:lnTo>
                  <a:pt x="3096184" y="2837231"/>
                </a:lnTo>
                <a:lnTo>
                  <a:pt x="0" y="283723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4"/>
            <a:stretch>
              <a:fillRect l="0" t="0" r="0" b="0"/>
            </a:stretch>
          </a:blipFill>
        </p:spPr>
      </p:sp>
      <p:sp>
        <p:nvSpPr>
          <p:cNvPr id="1048678" name="Freeform 6"/>
          <p:cNvSpPr/>
          <p:nvPr/>
        </p:nvSpPr>
        <p:spPr>
          <a:xfrm rot="0" flipH="0" flipV="0">
            <a:off x="3723646" y="9085772"/>
            <a:ext cx="3008221" cy="1706482"/>
          </a:xfrm>
          <a:custGeom>
            <a:avLst/>
            <a:ahLst/>
            <a:rect l="l" t="t" r="r" b="b"/>
            <a:pathLst>
              <a:path w="3008221" h="1706482">
                <a:moveTo>
                  <a:pt x="0" y="0"/>
                </a:moveTo>
                <a:lnTo>
                  <a:pt x="3008221" y="0"/>
                </a:lnTo>
                <a:lnTo>
                  <a:pt x="3008221" y="1706481"/>
                </a:lnTo>
                <a:lnTo>
                  <a:pt x="0" y="170648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5"/>
            <a:stretch>
              <a:fillRect l="0" t="0" r="0" b="0"/>
            </a:stretch>
          </a:blipFill>
        </p:spPr>
      </p:sp>
      <p:sp>
        <p:nvSpPr>
          <p:cNvPr id="1048679" name="Freeform 7"/>
          <p:cNvSpPr/>
          <p:nvPr/>
        </p:nvSpPr>
        <p:spPr>
          <a:xfrm rot="0" flipH="0" flipV="0">
            <a:off x="3533399" y="-1303822"/>
            <a:ext cx="2862682" cy="2607643"/>
          </a:xfrm>
          <a:custGeom>
            <a:avLst/>
            <a:ahLst/>
            <a:rect l="l" t="t" r="r" b="b"/>
            <a:pathLst>
              <a:path w="2862682" h="2607643">
                <a:moveTo>
                  <a:pt x="0" y="0"/>
                </a:moveTo>
                <a:lnTo>
                  <a:pt x="2862682" y="0"/>
                </a:lnTo>
                <a:lnTo>
                  <a:pt x="2862682" y="2607644"/>
                </a:lnTo>
                <a:lnTo>
                  <a:pt x="0" y="260764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6"/>
            <a:stretch>
              <a:fillRect l="0" t="0" r="0" b="0"/>
            </a:stretch>
          </a:blipFill>
        </p:spPr>
      </p:sp>
      <p:sp>
        <p:nvSpPr>
          <p:cNvPr id="1048680" name="Freeform 8"/>
          <p:cNvSpPr/>
          <p:nvPr/>
        </p:nvSpPr>
        <p:spPr>
          <a:xfrm rot="0" flipH="0" flipV="0">
            <a:off x="16025243" y="8173622"/>
            <a:ext cx="1992699" cy="2566708"/>
          </a:xfrm>
          <a:custGeom>
            <a:avLst/>
            <a:ahLst/>
            <a:rect l="l" t="t" r="r" b="b"/>
            <a:pathLst>
              <a:path w="1992699" h="2566708">
                <a:moveTo>
                  <a:pt x="0" y="0"/>
                </a:moveTo>
                <a:lnTo>
                  <a:pt x="1992699" y="0"/>
                </a:lnTo>
                <a:lnTo>
                  <a:pt x="1992699" y="2566707"/>
                </a:lnTo>
                <a:lnTo>
                  <a:pt x="0" y="2566707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7"/>
            <a:stretch>
              <a:fillRect l="0" t="0" r="0" b="0"/>
            </a:stretch>
          </a:blipFill>
        </p:spPr>
      </p:sp>
      <p:sp>
        <p:nvSpPr>
          <p:cNvPr id="1048681" name="Freeform 9"/>
          <p:cNvSpPr/>
          <p:nvPr/>
        </p:nvSpPr>
        <p:spPr>
          <a:xfrm rot="0" flipH="0" flipV="0">
            <a:off x="-1257644" y="5603839"/>
            <a:ext cx="2676240" cy="2068004"/>
          </a:xfrm>
          <a:custGeom>
            <a:avLst/>
            <a:ahLst/>
            <a:rect l="l" t="t" r="r" b="b"/>
            <a:pathLst>
              <a:path w="2676240" h="2068004">
                <a:moveTo>
                  <a:pt x="0" y="0"/>
                </a:moveTo>
                <a:lnTo>
                  <a:pt x="2676240" y="0"/>
                </a:lnTo>
                <a:lnTo>
                  <a:pt x="2676240" y="2068004"/>
                </a:lnTo>
                <a:lnTo>
                  <a:pt x="0" y="206800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8"/>
            <a:stretch>
              <a:fillRect l="0" t="0" r="0" b="0"/>
            </a:stretch>
          </a:blipFill>
        </p:spPr>
      </p:sp>
      <p:sp>
        <p:nvSpPr>
          <p:cNvPr id="1048682" name="Freeform 10"/>
          <p:cNvSpPr/>
          <p:nvPr/>
        </p:nvSpPr>
        <p:spPr>
          <a:xfrm rot="0" flipH="0" flipV="0">
            <a:off x="17259300" y="1673776"/>
            <a:ext cx="1788451" cy="2434772"/>
          </a:xfrm>
          <a:custGeom>
            <a:avLst/>
            <a:ahLst/>
            <a:rect l="l" t="t" r="r" b="b"/>
            <a:pathLst>
              <a:path w="1788451" h="2434772">
                <a:moveTo>
                  <a:pt x="0" y="0"/>
                </a:moveTo>
                <a:lnTo>
                  <a:pt x="1788451" y="0"/>
                </a:lnTo>
                <a:lnTo>
                  <a:pt x="1788451" y="2434772"/>
                </a:lnTo>
                <a:lnTo>
                  <a:pt x="0" y="2434772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9"/>
            <a:stretch>
              <a:fillRect l="0" t="0" r="0" b="0"/>
            </a:stretch>
          </a:blipFill>
        </p:spPr>
      </p:sp>
      <p:sp>
        <p:nvSpPr>
          <p:cNvPr id="1048683" name="Freeform 11"/>
          <p:cNvSpPr/>
          <p:nvPr/>
        </p:nvSpPr>
        <p:spPr>
          <a:xfrm rot="0" flipH="0" flipV="0">
            <a:off x="13105268" y="9085772"/>
            <a:ext cx="2603932" cy="2887425"/>
          </a:xfrm>
          <a:custGeom>
            <a:avLst/>
            <a:ahLst/>
            <a:rect l="l" t="t" r="r" b="b"/>
            <a:pathLst>
              <a:path w="2603932" h="2887425">
                <a:moveTo>
                  <a:pt x="0" y="0"/>
                </a:moveTo>
                <a:lnTo>
                  <a:pt x="2603932" y="0"/>
                </a:lnTo>
                <a:lnTo>
                  <a:pt x="2603932" y="2887424"/>
                </a:lnTo>
                <a:lnTo>
                  <a:pt x="0" y="288742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0"/>
            <a:stretch>
              <a:fillRect l="0" t="0" r="0" b="0"/>
            </a:stretch>
          </a:blipFill>
        </p:spPr>
      </p:sp>
      <p:sp>
        <p:nvSpPr>
          <p:cNvPr id="1048684" name="Freeform 12"/>
          <p:cNvSpPr/>
          <p:nvPr/>
        </p:nvSpPr>
        <p:spPr>
          <a:xfrm rot="0" flipH="0" flipV="0">
            <a:off x="7019183" y="-1214819"/>
            <a:ext cx="2124817" cy="2518641"/>
          </a:xfrm>
          <a:custGeom>
            <a:avLst/>
            <a:ahLst/>
            <a:rect l="l" t="t" r="r" b="b"/>
            <a:pathLst>
              <a:path w="2124817" h="2518641">
                <a:moveTo>
                  <a:pt x="0" y="0"/>
                </a:moveTo>
                <a:lnTo>
                  <a:pt x="2124817" y="0"/>
                </a:lnTo>
                <a:lnTo>
                  <a:pt x="2124817" y="2518641"/>
                </a:lnTo>
                <a:lnTo>
                  <a:pt x="0" y="251864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1"/>
            <a:stretch>
              <a:fillRect l="0" t="0" r="0" b="0"/>
            </a:stretch>
          </a:blipFill>
        </p:spPr>
      </p:sp>
      <p:sp>
        <p:nvSpPr>
          <p:cNvPr id="1048685" name="Freeform 13"/>
          <p:cNvSpPr/>
          <p:nvPr/>
        </p:nvSpPr>
        <p:spPr>
          <a:xfrm rot="0" flipH="0" flipV="0">
            <a:off x="14786361" y="-1306770"/>
            <a:ext cx="2960465" cy="2610592"/>
          </a:xfrm>
          <a:custGeom>
            <a:avLst/>
            <a:ahLst/>
            <a:rect l="l" t="t" r="r" b="b"/>
            <a:pathLst>
              <a:path w="2960465" h="2610592">
                <a:moveTo>
                  <a:pt x="0" y="0"/>
                </a:moveTo>
                <a:lnTo>
                  <a:pt x="2960465" y="0"/>
                </a:lnTo>
                <a:lnTo>
                  <a:pt x="2960465" y="2610592"/>
                </a:lnTo>
                <a:lnTo>
                  <a:pt x="0" y="2610592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2"/>
            <a:stretch>
              <a:fillRect l="0" t="0" r="0" b="0"/>
            </a:stretch>
          </a:blipFill>
        </p:spPr>
      </p:sp>
      <p:sp>
        <p:nvSpPr>
          <p:cNvPr id="1048686" name="Freeform 14"/>
          <p:cNvSpPr/>
          <p:nvPr/>
        </p:nvSpPr>
        <p:spPr>
          <a:xfrm rot="0" flipH="0" flipV="0">
            <a:off x="7370042" y="8329101"/>
            <a:ext cx="1861756" cy="2884411"/>
          </a:xfrm>
          <a:custGeom>
            <a:avLst/>
            <a:ahLst/>
            <a:rect l="l" t="t" r="r" b="b"/>
            <a:pathLst>
              <a:path w="1861756" h="2884411">
                <a:moveTo>
                  <a:pt x="0" y="0"/>
                </a:moveTo>
                <a:lnTo>
                  <a:pt x="1861756" y="0"/>
                </a:lnTo>
                <a:lnTo>
                  <a:pt x="1861756" y="2884410"/>
                </a:lnTo>
                <a:lnTo>
                  <a:pt x="0" y="2884410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3"/>
            <a:stretch>
              <a:fillRect l="0" t="0" r="0" b="0"/>
            </a:stretch>
          </a:blipFill>
        </p:spPr>
      </p:sp>
      <p:sp>
        <p:nvSpPr>
          <p:cNvPr id="1048687" name="Freeform 15"/>
          <p:cNvSpPr/>
          <p:nvPr/>
        </p:nvSpPr>
        <p:spPr>
          <a:xfrm rot="0" flipH="0" flipV="0">
            <a:off x="10465158" y="-1028700"/>
            <a:ext cx="2955961" cy="2332522"/>
          </a:xfrm>
          <a:custGeom>
            <a:avLst/>
            <a:ahLst/>
            <a:rect l="l" t="t" r="r" b="b"/>
            <a:pathLst>
              <a:path w="2955961" h="2332522">
                <a:moveTo>
                  <a:pt x="0" y="0"/>
                </a:moveTo>
                <a:lnTo>
                  <a:pt x="2955961" y="0"/>
                </a:lnTo>
                <a:lnTo>
                  <a:pt x="2955961" y="2332522"/>
                </a:lnTo>
                <a:lnTo>
                  <a:pt x="0" y="2332522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4"/>
            <a:stretch>
              <a:fillRect l="0" t="0" r="0" b="0"/>
            </a:stretch>
          </a:blipFill>
        </p:spPr>
      </p:sp>
      <p:sp>
        <p:nvSpPr>
          <p:cNvPr id="1048688" name="Freeform 16"/>
          <p:cNvSpPr/>
          <p:nvPr/>
        </p:nvSpPr>
        <p:spPr>
          <a:xfrm rot="0" flipH="0" flipV="0">
            <a:off x="9945731" y="8952815"/>
            <a:ext cx="2445604" cy="1787514"/>
          </a:xfrm>
          <a:custGeom>
            <a:avLst/>
            <a:ahLst/>
            <a:rect l="l" t="t" r="r" b="b"/>
            <a:pathLst>
              <a:path w="2445604" h="1787514">
                <a:moveTo>
                  <a:pt x="0" y="0"/>
                </a:moveTo>
                <a:lnTo>
                  <a:pt x="2445603" y="0"/>
                </a:lnTo>
                <a:lnTo>
                  <a:pt x="2445603" y="1787514"/>
                </a:lnTo>
                <a:lnTo>
                  <a:pt x="0" y="178751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5"/>
            <a:stretch>
              <a:fillRect l="0" t="0" r="0" b="0"/>
            </a:stretch>
          </a:blipFill>
        </p:spPr>
      </p:sp>
      <p:sp>
        <p:nvSpPr>
          <p:cNvPr id="1048689" name="Freeform 17"/>
          <p:cNvSpPr/>
          <p:nvPr/>
        </p:nvSpPr>
        <p:spPr>
          <a:xfrm rot="0" flipH="0" flipV="0">
            <a:off x="-1508452" y="3649064"/>
            <a:ext cx="2719760" cy="2205478"/>
          </a:xfrm>
          <a:custGeom>
            <a:avLst/>
            <a:ahLst/>
            <a:rect l="l" t="t" r="r" b="b"/>
            <a:pathLst>
              <a:path w="2719760" h="2205478">
                <a:moveTo>
                  <a:pt x="0" y="0"/>
                </a:moveTo>
                <a:lnTo>
                  <a:pt x="2719760" y="0"/>
                </a:lnTo>
                <a:lnTo>
                  <a:pt x="2719760" y="2205478"/>
                </a:lnTo>
                <a:lnTo>
                  <a:pt x="0" y="2205478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6"/>
            <a:stretch>
              <a:fillRect l="0" t="0" r="0" b="0"/>
            </a:stretch>
          </a:blipFill>
        </p:spPr>
      </p:sp>
      <p:sp>
        <p:nvSpPr>
          <p:cNvPr id="1048690" name="TextBox 18"/>
          <p:cNvSpPr txBox="1"/>
          <p:nvPr/>
        </p:nvSpPr>
        <p:spPr>
          <a:xfrm rot="0">
            <a:off x="1791524" y="4003773"/>
            <a:ext cx="15094847" cy="1761125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7022"/>
              </a:lnSpc>
            </a:pPr>
            <a:r>
              <a:rPr sz="5016" lang="en-US">
                <a:solidFill>
                  <a:srgbClr val="FFFFFF"/>
                </a:solidFill>
                <a:latin typeface="Open Sans Bold"/>
              </a:rPr>
              <a:t>Тема: Арендер. Молекуласынын түзүлүшү, физикалык, химиялык касиеттери.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1" name="Freeform 2"/>
          <p:cNvSpPr/>
          <p:nvPr/>
        </p:nvSpPr>
        <p:spPr>
          <a:xfrm rot="-5400000" flipH="0" flipV="0">
            <a:off x="4000500" y="-4000500"/>
            <a:ext cx="10287000" cy="18288000"/>
          </a:xfrm>
          <a:custGeom>
            <a:avLst/>
            <a:ah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xmlns:r="http://schemas.openxmlformats.org/officeDocument/2006/relationships" r:embed="rId1"/>
            <a:stretch>
              <a:fillRect l="-329908" t="0" r="-170419" b="-35073"/>
            </a:stretch>
          </a:blipFill>
        </p:spPr>
      </p:sp>
      <p:sp>
        <p:nvSpPr>
          <p:cNvPr id="1048692" name="Freeform 3"/>
          <p:cNvSpPr/>
          <p:nvPr/>
        </p:nvSpPr>
        <p:spPr>
          <a:xfrm rot="0" flipH="0" flipV="0">
            <a:off x="-1028700" y="-1028700"/>
            <a:ext cx="4114800" cy="4114800"/>
          </a:xfrm>
          <a:custGeom>
            <a:avLst/>
            <a:ah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2"/>
            <a:stretch>
              <a:fillRect l="0" t="0" r="0" b="0"/>
            </a:stretch>
          </a:blipFill>
        </p:spPr>
      </p:sp>
      <p:sp>
        <p:nvSpPr>
          <p:cNvPr id="1048693" name="Freeform 4"/>
          <p:cNvSpPr/>
          <p:nvPr/>
        </p:nvSpPr>
        <p:spPr>
          <a:xfrm rot="0" flipH="0" flipV="0">
            <a:off x="-663485" y="8173622"/>
            <a:ext cx="3749585" cy="3217826"/>
          </a:xfrm>
          <a:custGeom>
            <a:avLst/>
            <a:ahLst/>
            <a:rect l="l" t="t" r="r" b="b"/>
            <a:pathLst>
              <a:path w="3749585" h="3217826">
                <a:moveTo>
                  <a:pt x="0" y="0"/>
                </a:moveTo>
                <a:lnTo>
                  <a:pt x="3749585" y="0"/>
                </a:lnTo>
                <a:lnTo>
                  <a:pt x="3749585" y="3217825"/>
                </a:lnTo>
                <a:lnTo>
                  <a:pt x="0" y="3217825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3"/>
            <a:stretch>
              <a:fillRect l="0" t="0" r="0" b="0"/>
            </a:stretch>
          </a:blipFill>
        </p:spPr>
      </p:sp>
      <p:sp>
        <p:nvSpPr>
          <p:cNvPr id="1048694" name="Freeform 5"/>
          <p:cNvSpPr/>
          <p:nvPr/>
        </p:nvSpPr>
        <p:spPr>
          <a:xfrm rot="5400000" flipH="0" flipV="0">
            <a:off x="16739908" y="4881280"/>
            <a:ext cx="3096184" cy="2837231"/>
          </a:xfrm>
          <a:custGeom>
            <a:avLst/>
            <a:ahLst/>
            <a:rect l="l" t="t" r="r" b="b"/>
            <a:pathLst>
              <a:path w="3096184" h="2837231">
                <a:moveTo>
                  <a:pt x="0" y="0"/>
                </a:moveTo>
                <a:lnTo>
                  <a:pt x="3096184" y="0"/>
                </a:lnTo>
                <a:lnTo>
                  <a:pt x="3096184" y="2837231"/>
                </a:lnTo>
                <a:lnTo>
                  <a:pt x="0" y="283723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4"/>
            <a:stretch>
              <a:fillRect l="0" t="0" r="0" b="0"/>
            </a:stretch>
          </a:blipFill>
        </p:spPr>
      </p:sp>
      <p:sp>
        <p:nvSpPr>
          <p:cNvPr id="1048695" name="Freeform 6"/>
          <p:cNvSpPr/>
          <p:nvPr/>
        </p:nvSpPr>
        <p:spPr>
          <a:xfrm rot="0" flipH="0" flipV="0">
            <a:off x="3723646" y="9085772"/>
            <a:ext cx="3008221" cy="1706482"/>
          </a:xfrm>
          <a:custGeom>
            <a:avLst/>
            <a:ahLst/>
            <a:rect l="l" t="t" r="r" b="b"/>
            <a:pathLst>
              <a:path w="3008221" h="1706482">
                <a:moveTo>
                  <a:pt x="0" y="0"/>
                </a:moveTo>
                <a:lnTo>
                  <a:pt x="3008221" y="0"/>
                </a:lnTo>
                <a:lnTo>
                  <a:pt x="3008221" y="1706481"/>
                </a:lnTo>
                <a:lnTo>
                  <a:pt x="0" y="170648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5"/>
            <a:stretch>
              <a:fillRect l="0" t="0" r="0" b="0"/>
            </a:stretch>
          </a:blipFill>
        </p:spPr>
      </p:sp>
      <p:sp>
        <p:nvSpPr>
          <p:cNvPr id="1048696" name="Freeform 7"/>
          <p:cNvSpPr/>
          <p:nvPr/>
        </p:nvSpPr>
        <p:spPr>
          <a:xfrm rot="0" flipH="0" flipV="0">
            <a:off x="3533399" y="-1303822"/>
            <a:ext cx="2862682" cy="2607643"/>
          </a:xfrm>
          <a:custGeom>
            <a:avLst/>
            <a:ahLst/>
            <a:rect l="l" t="t" r="r" b="b"/>
            <a:pathLst>
              <a:path w="2862682" h="2607643">
                <a:moveTo>
                  <a:pt x="0" y="0"/>
                </a:moveTo>
                <a:lnTo>
                  <a:pt x="2862682" y="0"/>
                </a:lnTo>
                <a:lnTo>
                  <a:pt x="2862682" y="2607644"/>
                </a:lnTo>
                <a:lnTo>
                  <a:pt x="0" y="260764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6"/>
            <a:stretch>
              <a:fillRect l="0" t="0" r="0" b="0"/>
            </a:stretch>
          </a:blipFill>
        </p:spPr>
      </p:sp>
      <p:sp>
        <p:nvSpPr>
          <p:cNvPr id="1048697" name="Freeform 8"/>
          <p:cNvSpPr/>
          <p:nvPr/>
        </p:nvSpPr>
        <p:spPr>
          <a:xfrm rot="0" flipH="0" flipV="0">
            <a:off x="16025243" y="8173622"/>
            <a:ext cx="1992699" cy="2566708"/>
          </a:xfrm>
          <a:custGeom>
            <a:avLst/>
            <a:ahLst/>
            <a:rect l="l" t="t" r="r" b="b"/>
            <a:pathLst>
              <a:path w="1992699" h="2566708">
                <a:moveTo>
                  <a:pt x="0" y="0"/>
                </a:moveTo>
                <a:lnTo>
                  <a:pt x="1992699" y="0"/>
                </a:lnTo>
                <a:lnTo>
                  <a:pt x="1992699" y="2566707"/>
                </a:lnTo>
                <a:lnTo>
                  <a:pt x="0" y="2566707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7"/>
            <a:stretch>
              <a:fillRect l="0" t="0" r="0" b="0"/>
            </a:stretch>
          </a:blipFill>
        </p:spPr>
      </p:sp>
      <p:sp>
        <p:nvSpPr>
          <p:cNvPr id="1048698" name="Freeform 9"/>
          <p:cNvSpPr/>
          <p:nvPr/>
        </p:nvSpPr>
        <p:spPr>
          <a:xfrm rot="0" flipH="0" flipV="0">
            <a:off x="-1257644" y="5603839"/>
            <a:ext cx="2676240" cy="2068004"/>
          </a:xfrm>
          <a:custGeom>
            <a:avLst/>
            <a:ahLst/>
            <a:rect l="l" t="t" r="r" b="b"/>
            <a:pathLst>
              <a:path w="2676240" h="2068004">
                <a:moveTo>
                  <a:pt x="0" y="0"/>
                </a:moveTo>
                <a:lnTo>
                  <a:pt x="2676240" y="0"/>
                </a:lnTo>
                <a:lnTo>
                  <a:pt x="2676240" y="2068004"/>
                </a:lnTo>
                <a:lnTo>
                  <a:pt x="0" y="206800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8"/>
            <a:stretch>
              <a:fillRect l="0" t="0" r="0" b="0"/>
            </a:stretch>
          </a:blipFill>
        </p:spPr>
      </p:sp>
      <p:sp>
        <p:nvSpPr>
          <p:cNvPr id="1048699" name="Freeform 10"/>
          <p:cNvSpPr/>
          <p:nvPr/>
        </p:nvSpPr>
        <p:spPr>
          <a:xfrm rot="0" flipH="0" flipV="0">
            <a:off x="17259300" y="1673776"/>
            <a:ext cx="1788451" cy="2434772"/>
          </a:xfrm>
          <a:custGeom>
            <a:avLst/>
            <a:ahLst/>
            <a:rect l="l" t="t" r="r" b="b"/>
            <a:pathLst>
              <a:path w="1788451" h="2434772">
                <a:moveTo>
                  <a:pt x="0" y="0"/>
                </a:moveTo>
                <a:lnTo>
                  <a:pt x="1788451" y="0"/>
                </a:lnTo>
                <a:lnTo>
                  <a:pt x="1788451" y="2434772"/>
                </a:lnTo>
                <a:lnTo>
                  <a:pt x="0" y="2434772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9"/>
            <a:stretch>
              <a:fillRect l="0" t="0" r="0" b="0"/>
            </a:stretch>
          </a:blipFill>
        </p:spPr>
      </p:sp>
      <p:sp>
        <p:nvSpPr>
          <p:cNvPr id="1048700" name="Freeform 11"/>
          <p:cNvSpPr/>
          <p:nvPr/>
        </p:nvSpPr>
        <p:spPr>
          <a:xfrm rot="0" flipH="0" flipV="0">
            <a:off x="13105268" y="9085772"/>
            <a:ext cx="2603932" cy="2887425"/>
          </a:xfrm>
          <a:custGeom>
            <a:avLst/>
            <a:ahLst/>
            <a:rect l="l" t="t" r="r" b="b"/>
            <a:pathLst>
              <a:path w="2603932" h="2887425">
                <a:moveTo>
                  <a:pt x="0" y="0"/>
                </a:moveTo>
                <a:lnTo>
                  <a:pt x="2603932" y="0"/>
                </a:lnTo>
                <a:lnTo>
                  <a:pt x="2603932" y="2887424"/>
                </a:lnTo>
                <a:lnTo>
                  <a:pt x="0" y="288742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0"/>
            <a:stretch>
              <a:fillRect l="0" t="0" r="0" b="0"/>
            </a:stretch>
          </a:blipFill>
        </p:spPr>
      </p:sp>
      <p:sp>
        <p:nvSpPr>
          <p:cNvPr id="1048701" name="Freeform 12"/>
          <p:cNvSpPr/>
          <p:nvPr/>
        </p:nvSpPr>
        <p:spPr>
          <a:xfrm rot="0" flipH="0" flipV="0">
            <a:off x="7019183" y="-1214819"/>
            <a:ext cx="2124817" cy="2518641"/>
          </a:xfrm>
          <a:custGeom>
            <a:avLst/>
            <a:ahLst/>
            <a:rect l="l" t="t" r="r" b="b"/>
            <a:pathLst>
              <a:path w="2124817" h="2518641">
                <a:moveTo>
                  <a:pt x="0" y="0"/>
                </a:moveTo>
                <a:lnTo>
                  <a:pt x="2124817" y="0"/>
                </a:lnTo>
                <a:lnTo>
                  <a:pt x="2124817" y="2518641"/>
                </a:lnTo>
                <a:lnTo>
                  <a:pt x="0" y="251864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1"/>
            <a:stretch>
              <a:fillRect l="0" t="0" r="0" b="0"/>
            </a:stretch>
          </a:blipFill>
        </p:spPr>
      </p:sp>
      <p:sp>
        <p:nvSpPr>
          <p:cNvPr id="1048702" name="Freeform 13"/>
          <p:cNvSpPr/>
          <p:nvPr/>
        </p:nvSpPr>
        <p:spPr>
          <a:xfrm rot="0" flipH="0" flipV="0">
            <a:off x="14786361" y="-1306770"/>
            <a:ext cx="2960465" cy="2610592"/>
          </a:xfrm>
          <a:custGeom>
            <a:avLst/>
            <a:ahLst/>
            <a:rect l="l" t="t" r="r" b="b"/>
            <a:pathLst>
              <a:path w="2960465" h="2610592">
                <a:moveTo>
                  <a:pt x="0" y="0"/>
                </a:moveTo>
                <a:lnTo>
                  <a:pt x="2960465" y="0"/>
                </a:lnTo>
                <a:lnTo>
                  <a:pt x="2960465" y="2610592"/>
                </a:lnTo>
                <a:lnTo>
                  <a:pt x="0" y="2610592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2"/>
            <a:stretch>
              <a:fillRect l="0" t="0" r="0" b="0"/>
            </a:stretch>
          </a:blipFill>
        </p:spPr>
      </p:sp>
      <p:sp>
        <p:nvSpPr>
          <p:cNvPr id="1048703" name="Freeform 14"/>
          <p:cNvSpPr/>
          <p:nvPr/>
        </p:nvSpPr>
        <p:spPr>
          <a:xfrm rot="0" flipH="0" flipV="0">
            <a:off x="7370042" y="8329101"/>
            <a:ext cx="1861756" cy="2884411"/>
          </a:xfrm>
          <a:custGeom>
            <a:avLst/>
            <a:ahLst/>
            <a:rect l="l" t="t" r="r" b="b"/>
            <a:pathLst>
              <a:path w="1861756" h="2884411">
                <a:moveTo>
                  <a:pt x="0" y="0"/>
                </a:moveTo>
                <a:lnTo>
                  <a:pt x="1861756" y="0"/>
                </a:lnTo>
                <a:lnTo>
                  <a:pt x="1861756" y="2884410"/>
                </a:lnTo>
                <a:lnTo>
                  <a:pt x="0" y="2884410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3"/>
            <a:stretch>
              <a:fillRect l="0" t="0" r="0" b="0"/>
            </a:stretch>
          </a:blipFill>
        </p:spPr>
      </p:sp>
      <p:sp>
        <p:nvSpPr>
          <p:cNvPr id="1048704" name="Freeform 15"/>
          <p:cNvSpPr/>
          <p:nvPr/>
        </p:nvSpPr>
        <p:spPr>
          <a:xfrm rot="0" flipH="0" flipV="0">
            <a:off x="9712594" y="-623960"/>
            <a:ext cx="2911877" cy="2297736"/>
          </a:xfrm>
          <a:custGeom>
            <a:avLst/>
            <a:ahLst/>
            <a:rect l="l" t="t" r="r" b="b"/>
            <a:pathLst>
              <a:path w="2911877" h="2297736">
                <a:moveTo>
                  <a:pt x="0" y="0"/>
                </a:moveTo>
                <a:lnTo>
                  <a:pt x="2911877" y="0"/>
                </a:lnTo>
                <a:lnTo>
                  <a:pt x="2911877" y="2297736"/>
                </a:lnTo>
                <a:lnTo>
                  <a:pt x="0" y="2297736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4"/>
            <a:stretch>
              <a:fillRect l="0" t="0" r="0" b="0"/>
            </a:stretch>
          </a:blipFill>
        </p:spPr>
      </p:sp>
      <p:sp>
        <p:nvSpPr>
          <p:cNvPr id="1048705" name="Freeform 16"/>
          <p:cNvSpPr/>
          <p:nvPr/>
        </p:nvSpPr>
        <p:spPr>
          <a:xfrm rot="0" flipH="0" flipV="0">
            <a:off x="9945731" y="8952815"/>
            <a:ext cx="2445604" cy="1787514"/>
          </a:xfrm>
          <a:custGeom>
            <a:avLst/>
            <a:ahLst/>
            <a:rect l="l" t="t" r="r" b="b"/>
            <a:pathLst>
              <a:path w="2445604" h="1787514">
                <a:moveTo>
                  <a:pt x="0" y="0"/>
                </a:moveTo>
                <a:lnTo>
                  <a:pt x="2445603" y="0"/>
                </a:lnTo>
                <a:lnTo>
                  <a:pt x="2445603" y="1787514"/>
                </a:lnTo>
                <a:lnTo>
                  <a:pt x="0" y="178751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5"/>
            <a:stretch>
              <a:fillRect l="0" t="0" r="0" b="0"/>
            </a:stretch>
          </a:blipFill>
        </p:spPr>
      </p:sp>
      <p:sp>
        <p:nvSpPr>
          <p:cNvPr id="1048706" name="Freeform 17"/>
          <p:cNvSpPr/>
          <p:nvPr/>
        </p:nvSpPr>
        <p:spPr>
          <a:xfrm rot="0" flipH="0" flipV="0">
            <a:off x="-1508452" y="3649064"/>
            <a:ext cx="2719760" cy="2205478"/>
          </a:xfrm>
          <a:custGeom>
            <a:avLst/>
            <a:ahLst/>
            <a:rect l="l" t="t" r="r" b="b"/>
            <a:pathLst>
              <a:path w="2719760" h="2205478">
                <a:moveTo>
                  <a:pt x="0" y="0"/>
                </a:moveTo>
                <a:lnTo>
                  <a:pt x="2719760" y="0"/>
                </a:lnTo>
                <a:lnTo>
                  <a:pt x="2719760" y="2205478"/>
                </a:lnTo>
                <a:lnTo>
                  <a:pt x="0" y="2205478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6"/>
            <a:stretch>
              <a:fillRect l="0" t="0" r="0" b="0"/>
            </a:stretch>
          </a:blipFill>
        </p:spPr>
      </p:sp>
      <p:sp>
        <p:nvSpPr>
          <p:cNvPr id="1048707" name="TextBox 18"/>
          <p:cNvSpPr txBox="1"/>
          <p:nvPr/>
        </p:nvSpPr>
        <p:spPr>
          <a:xfrm rot="0">
            <a:off x="1511159" y="2116071"/>
            <a:ext cx="16776841" cy="5688584"/>
          </a:xfrm>
          <a:prstGeom prst="rect"/>
        </p:spPr>
        <p:txBody>
          <a:bodyPr anchor="t" bIns="0" lIns="0" rIns="0" rtlCol="0" tIns="0">
            <a:spAutoFit/>
          </a:bodyPr>
          <a:p>
            <a:pPr>
              <a:lnSpc>
                <a:spcPts val="5599"/>
              </a:lnSpc>
            </a:pPr>
            <a:r>
              <a:rPr sz="3999" lang="en-US">
                <a:solidFill>
                  <a:srgbClr val="FFFFFF"/>
                </a:solidFill>
                <a:latin typeface="Open Sans"/>
              </a:rPr>
              <a:t>       </a:t>
            </a:r>
          </a:p>
          <a:p>
            <a:pPr>
              <a:lnSpc>
                <a:spcPts val="5599"/>
              </a:lnSpc>
            </a:pPr>
          </a:p>
          <a:p>
            <a:pPr>
              <a:lnSpc>
                <a:spcPts val="5599"/>
              </a:lnSpc>
            </a:pPr>
            <a:r>
              <a:rPr sz="3999" lang="en-US">
                <a:solidFill>
                  <a:srgbClr val="FFFFFF"/>
                </a:solidFill>
                <a:latin typeface="Open Sans"/>
              </a:rPr>
              <a:t>1. Билим берүүчүлүк: Арендердин түзүлүшү, касиеттери жөнүндө билим алышат, алар туурасында лабораториялык иштерди аткаруу менен түшүнүшөт.</a:t>
            </a:r>
          </a:p>
          <a:p>
            <a:pPr>
              <a:lnSpc>
                <a:spcPts val="5599"/>
              </a:lnSpc>
            </a:pPr>
            <a:r>
              <a:rPr sz="3999" lang="en-US">
                <a:solidFill>
                  <a:srgbClr val="FFFFFF"/>
                </a:solidFill>
                <a:latin typeface="Open Sans"/>
              </a:rPr>
              <a:t>2. Өнүктүрүүчүлүк: Арендердин түзүлүшү, касиеттери жөнүндө билимин өркүндөтүү.</a:t>
            </a:r>
          </a:p>
          <a:p>
            <a:pPr>
              <a:lnSpc>
                <a:spcPts val="5599"/>
              </a:lnSpc>
            </a:pPr>
            <a:r>
              <a:rPr sz="3999" lang="en-US">
                <a:solidFill>
                  <a:srgbClr val="FFFFFF"/>
                </a:solidFill>
                <a:latin typeface="Open Sans"/>
              </a:rPr>
              <a:t>3. Тарбия берүүчүлүк: Топтор менен ынтымакта иштөөгө тарбиялоо. </a:t>
            </a:r>
          </a:p>
        </p:txBody>
      </p:sp>
      <p:sp>
        <p:nvSpPr>
          <p:cNvPr id="1048708" name="TextBox 19"/>
          <p:cNvSpPr txBox="1"/>
          <p:nvPr/>
        </p:nvSpPr>
        <p:spPr>
          <a:xfrm rot="0">
            <a:off x="2658901" y="1701098"/>
            <a:ext cx="8145932" cy="924432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7279"/>
              </a:lnSpc>
            </a:pPr>
            <a:r>
              <a:rPr sz="5199" lang="en-US">
                <a:solidFill>
                  <a:srgbClr val="FFFFFF"/>
                </a:solidFill>
                <a:latin typeface="Open Sans Bold"/>
              </a:rPr>
              <a:t>Сабактын максаттары: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9" name="Freeform 2"/>
          <p:cNvSpPr/>
          <p:nvPr/>
        </p:nvSpPr>
        <p:spPr>
          <a:xfrm rot="-5400000" flipH="0" flipV="0">
            <a:off x="4000500" y="-4000500"/>
            <a:ext cx="10287000" cy="18288000"/>
          </a:xfrm>
          <a:custGeom>
            <a:avLst/>
            <a:ah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xmlns:r="http://schemas.openxmlformats.org/officeDocument/2006/relationships" r:embed="rId1"/>
            <a:stretch>
              <a:fillRect l="-329908" t="0" r="-170419" b="-35073"/>
            </a:stretch>
          </a:blipFill>
        </p:spPr>
      </p:sp>
      <p:sp>
        <p:nvSpPr>
          <p:cNvPr id="1048710" name="Freeform 3"/>
          <p:cNvSpPr/>
          <p:nvPr/>
        </p:nvSpPr>
        <p:spPr>
          <a:xfrm rot="0" flipH="0" flipV="0">
            <a:off x="-1028700" y="-1028700"/>
            <a:ext cx="4114800" cy="4114800"/>
          </a:xfrm>
          <a:custGeom>
            <a:avLst/>
            <a:ah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2"/>
            <a:stretch>
              <a:fillRect l="0" t="0" r="0" b="0"/>
            </a:stretch>
          </a:blipFill>
        </p:spPr>
      </p:sp>
      <p:sp>
        <p:nvSpPr>
          <p:cNvPr id="1048711" name="Freeform 4"/>
          <p:cNvSpPr/>
          <p:nvPr/>
        </p:nvSpPr>
        <p:spPr>
          <a:xfrm rot="0" flipH="0" flipV="0">
            <a:off x="-663485" y="8173622"/>
            <a:ext cx="3749585" cy="3217826"/>
          </a:xfrm>
          <a:custGeom>
            <a:avLst/>
            <a:ahLst/>
            <a:rect l="l" t="t" r="r" b="b"/>
            <a:pathLst>
              <a:path w="3749585" h="3217826">
                <a:moveTo>
                  <a:pt x="0" y="0"/>
                </a:moveTo>
                <a:lnTo>
                  <a:pt x="3749585" y="0"/>
                </a:lnTo>
                <a:lnTo>
                  <a:pt x="3749585" y="3217825"/>
                </a:lnTo>
                <a:lnTo>
                  <a:pt x="0" y="3217825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3"/>
            <a:stretch>
              <a:fillRect l="0" t="0" r="0" b="0"/>
            </a:stretch>
          </a:blipFill>
        </p:spPr>
      </p:sp>
      <p:sp>
        <p:nvSpPr>
          <p:cNvPr id="1048712" name="Freeform 5"/>
          <p:cNvSpPr/>
          <p:nvPr/>
        </p:nvSpPr>
        <p:spPr>
          <a:xfrm rot="5400000" flipH="0" flipV="0">
            <a:off x="16739908" y="4881280"/>
            <a:ext cx="3096184" cy="2837231"/>
          </a:xfrm>
          <a:custGeom>
            <a:avLst/>
            <a:ahLst/>
            <a:rect l="l" t="t" r="r" b="b"/>
            <a:pathLst>
              <a:path w="3096184" h="2837231">
                <a:moveTo>
                  <a:pt x="0" y="0"/>
                </a:moveTo>
                <a:lnTo>
                  <a:pt x="3096184" y="0"/>
                </a:lnTo>
                <a:lnTo>
                  <a:pt x="3096184" y="2837231"/>
                </a:lnTo>
                <a:lnTo>
                  <a:pt x="0" y="283723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4"/>
            <a:stretch>
              <a:fillRect l="0" t="0" r="0" b="0"/>
            </a:stretch>
          </a:blipFill>
        </p:spPr>
      </p:sp>
      <p:sp>
        <p:nvSpPr>
          <p:cNvPr id="1048713" name="Freeform 6"/>
          <p:cNvSpPr/>
          <p:nvPr/>
        </p:nvSpPr>
        <p:spPr>
          <a:xfrm rot="0" flipH="0" flipV="0">
            <a:off x="3723646" y="9085772"/>
            <a:ext cx="3008221" cy="1706482"/>
          </a:xfrm>
          <a:custGeom>
            <a:avLst/>
            <a:ahLst/>
            <a:rect l="l" t="t" r="r" b="b"/>
            <a:pathLst>
              <a:path w="3008221" h="1706482">
                <a:moveTo>
                  <a:pt x="0" y="0"/>
                </a:moveTo>
                <a:lnTo>
                  <a:pt x="3008221" y="0"/>
                </a:lnTo>
                <a:lnTo>
                  <a:pt x="3008221" y="1706481"/>
                </a:lnTo>
                <a:lnTo>
                  <a:pt x="0" y="170648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5"/>
            <a:stretch>
              <a:fillRect l="0" t="0" r="0" b="0"/>
            </a:stretch>
          </a:blipFill>
        </p:spPr>
      </p:sp>
      <p:sp>
        <p:nvSpPr>
          <p:cNvPr id="1048714" name="Freeform 7"/>
          <p:cNvSpPr/>
          <p:nvPr/>
        </p:nvSpPr>
        <p:spPr>
          <a:xfrm rot="0" flipH="0" flipV="0">
            <a:off x="3533399" y="-1303822"/>
            <a:ext cx="2862682" cy="2607643"/>
          </a:xfrm>
          <a:custGeom>
            <a:avLst/>
            <a:ahLst/>
            <a:rect l="l" t="t" r="r" b="b"/>
            <a:pathLst>
              <a:path w="2862682" h="2607643">
                <a:moveTo>
                  <a:pt x="0" y="0"/>
                </a:moveTo>
                <a:lnTo>
                  <a:pt x="2862682" y="0"/>
                </a:lnTo>
                <a:lnTo>
                  <a:pt x="2862682" y="2607644"/>
                </a:lnTo>
                <a:lnTo>
                  <a:pt x="0" y="260764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6"/>
            <a:stretch>
              <a:fillRect l="0" t="0" r="0" b="0"/>
            </a:stretch>
          </a:blipFill>
        </p:spPr>
      </p:sp>
      <p:sp>
        <p:nvSpPr>
          <p:cNvPr id="1048715" name="Freeform 8"/>
          <p:cNvSpPr/>
          <p:nvPr/>
        </p:nvSpPr>
        <p:spPr>
          <a:xfrm rot="0" flipH="0" flipV="0">
            <a:off x="16025243" y="8173622"/>
            <a:ext cx="1992699" cy="2566708"/>
          </a:xfrm>
          <a:custGeom>
            <a:avLst/>
            <a:ahLst/>
            <a:rect l="l" t="t" r="r" b="b"/>
            <a:pathLst>
              <a:path w="1992699" h="2566708">
                <a:moveTo>
                  <a:pt x="0" y="0"/>
                </a:moveTo>
                <a:lnTo>
                  <a:pt x="1992699" y="0"/>
                </a:lnTo>
                <a:lnTo>
                  <a:pt x="1992699" y="2566707"/>
                </a:lnTo>
                <a:lnTo>
                  <a:pt x="0" y="2566707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7"/>
            <a:stretch>
              <a:fillRect l="0" t="0" r="0" b="0"/>
            </a:stretch>
          </a:blipFill>
        </p:spPr>
      </p:sp>
      <p:sp>
        <p:nvSpPr>
          <p:cNvPr id="1048716" name="Freeform 9"/>
          <p:cNvSpPr/>
          <p:nvPr/>
        </p:nvSpPr>
        <p:spPr>
          <a:xfrm rot="0" flipH="0" flipV="0">
            <a:off x="-1257644" y="5603839"/>
            <a:ext cx="2676240" cy="2068004"/>
          </a:xfrm>
          <a:custGeom>
            <a:avLst/>
            <a:ahLst/>
            <a:rect l="l" t="t" r="r" b="b"/>
            <a:pathLst>
              <a:path w="2676240" h="2068004">
                <a:moveTo>
                  <a:pt x="0" y="0"/>
                </a:moveTo>
                <a:lnTo>
                  <a:pt x="2676240" y="0"/>
                </a:lnTo>
                <a:lnTo>
                  <a:pt x="2676240" y="2068004"/>
                </a:lnTo>
                <a:lnTo>
                  <a:pt x="0" y="206800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8"/>
            <a:stretch>
              <a:fillRect l="0" t="0" r="0" b="0"/>
            </a:stretch>
          </a:blipFill>
        </p:spPr>
      </p:sp>
      <p:sp>
        <p:nvSpPr>
          <p:cNvPr id="1048717" name="Freeform 10"/>
          <p:cNvSpPr/>
          <p:nvPr/>
        </p:nvSpPr>
        <p:spPr>
          <a:xfrm rot="0" flipH="0" flipV="0">
            <a:off x="17259300" y="1673776"/>
            <a:ext cx="1788451" cy="2434772"/>
          </a:xfrm>
          <a:custGeom>
            <a:avLst/>
            <a:ahLst/>
            <a:rect l="l" t="t" r="r" b="b"/>
            <a:pathLst>
              <a:path w="1788451" h="2434772">
                <a:moveTo>
                  <a:pt x="0" y="0"/>
                </a:moveTo>
                <a:lnTo>
                  <a:pt x="1788451" y="0"/>
                </a:lnTo>
                <a:lnTo>
                  <a:pt x="1788451" y="2434772"/>
                </a:lnTo>
                <a:lnTo>
                  <a:pt x="0" y="2434772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9"/>
            <a:stretch>
              <a:fillRect l="0" t="0" r="0" b="0"/>
            </a:stretch>
          </a:blipFill>
        </p:spPr>
      </p:sp>
      <p:sp>
        <p:nvSpPr>
          <p:cNvPr id="1048718" name="Freeform 11"/>
          <p:cNvSpPr/>
          <p:nvPr/>
        </p:nvSpPr>
        <p:spPr>
          <a:xfrm rot="0" flipH="0" flipV="0">
            <a:off x="13105268" y="9085772"/>
            <a:ext cx="2603932" cy="2887425"/>
          </a:xfrm>
          <a:custGeom>
            <a:avLst/>
            <a:ahLst/>
            <a:rect l="l" t="t" r="r" b="b"/>
            <a:pathLst>
              <a:path w="2603932" h="2887425">
                <a:moveTo>
                  <a:pt x="0" y="0"/>
                </a:moveTo>
                <a:lnTo>
                  <a:pt x="2603932" y="0"/>
                </a:lnTo>
                <a:lnTo>
                  <a:pt x="2603932" y="2887424"/>
                </a:lnTo>
                <a:lnTo>
                  <a:pt x="0" y="288742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0"/>
            <a:stretch>
              <a:fillRect l="0" t="0" r="0" b="0"/>
            </a:stretch>
          </a:blipFill>
        </p:spPr>
      </p:sp>
      <p:sp>
        <p:nvSpPr>
          <p:cNvPr id="1048719" name="Freeform 12"/>
          <p:cNvSpPr/>
          <p:nvPr/>
        </p:nvSpPr>
        <p:spPr>
          <a:xfrm rot="0" flipH="0" flipV="0">
            <a:off x="7019183" y="-1214819"/>
            <a:ext cx="2124817" cy="2518641"/>
          </a:xfrm>
          <a:custGeom>
            <a:avLst/>
            <a:ahLst/>
            <a:rect l="l" t="t" r="r" b="b"/>
            <a:pathLst>
              <a:path w="2124817" h="2518641">
                <a:moveTo>
                  <a:pt x="0" y="0"/>
                </a:moveTo>
                <a:lnTo>
                  <a:pt x="2124817" y="0"/>
                </a:lnTo>
                <a:lnTo>
                  <a:pt x="2124817" y="2518641"/>
                </a:lnTo>
                <a:lnTo>
                  <a:pt x="0" y="251864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1"/>
            <a:stretch>
              <a:fillRect l="0" t="0" r="0" b="0"/>
            </a:stretch>
          </a:blipFill>
        </p:spPr>
      </p:sp>
      <p:sp>
        <p:nvSpPr>
          <p:cNvPr id="1048720" name="Freeform 13"/>
          <p:cNvSpPr/>
          <p:nvPr/>
        </p:nvSpPr>
        <p:spPr>
          <a:xfrm rot="0" flipH="0" flipV="0">
            <a:off x="14786361" y="-1306770"/>
            <a:ext cx="2960465" cy="2610592"/>
          </a:xfrm>
          <a:custGeom>
            <a:avLst/>
            <a:ahLst/>
            <a:rect l="l" t="t" r="r" b="b"/>
            <a:pathLst>
              <a:path w="2960465" h="2610592">
                <a:moveTo>
                  <a:pt x="0" y="0"/>
                </a:moveTo>
                <a:lnTo>
                  <a:pt x="2960465" y="0"/>
                </a:lnTo>
                <a:lnTo>
                  <a:pt x="2960465" y="2610592"/>
                </a:lnTo>
                <a:lnTo>
                  <a:pt x="0" y="2610592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2"/>
            <a:stretch>
              <a:fillRect l="0" t="0" r="0" b="0"/>
            </a:stretch>
          </a:blipFill>
        </p:spPr>
      </p:sp>
      <p:sp>
        <p:nvSpPr>
          <p:cNvPr id="1048721" name="Freeform 14"/>
          <p:cNvSpPr/>
          <p:nvPr/>
        </p:nvSpPr>
        <p:spPr>
          <a:xfrm rot="0" flipH="0" flipV="0">
            <a:off x="7370042" y="8329101"/>
            <a:ext cx="1861756" cy="2884411"/>
          </a:xfrm>
          <a:custGeom>
            <a:avLst/>
            <a:ahLst/>
            <a:rect l="l" t="t" r="r" b="b"/>
            <a:pathLst>
              <a:path w="1861756" h="2884411">
                <a:moveTo>
                  <a:pt x="0" y="0"/>
                </a:moveTo>
                <a:lnTo>
                  <a:pt x="1861756" y="0"/>
                </a:lnTo>
                <a:lnTo>
                  <a:pt x="1861756" y="2884410"/>
                </a:lnTo>
                <a:lnTo>
                  <a:pt x="0" y="2884410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3"/>
            <a:stretch>
              <a:fillRect l="0" t="0" r="0" b="0"/>
            </a:stretch>
          </a:blipFill>
        </p:spPr>
      </p:sp>
      <p:sp>
        <p:nvSpPr>
          <p:cNvPr id="1048722" name="Freeform 15"/>
          <p:cNvSpPr/>
          <p:nvPr/>
        </p:nvSpPr>
        <p:spPr>
          <a:xfrm rot="0" flipH="0" flipV="0">
            <a:off x="10509242" y="-1028700"/>
            <a:ext cx="2911877" cy="2297736"/>
          </a:xfrm>
          <a:custGeom>
            <a:avLst/>
            <a:ahLst/>
            <a:rect l="l" t="t" r="r" b="b"/>
            <a:pathLst>
              <a:path w="2911877" h="2297736">
                <a:moveTo>
                  <a:pt x="0" y="0"/>
                </a:moveTo>
                <a:lnTo>
                  <a:pt x="2911877" y="0"/>
                </a:lnTo>
                <a:lnTo>
                  <a:pt x="2911877" y="2297736"/>
                </a:lnTo>
                <a:lnTo>
                  <a:pt x="0" y="2297736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4"/>
            <a:stretch>
              <a:fillRect l="0" t="0" r="0" b="0"/>
            </a:stretch>
          </a:blipFill>
        </p:spPr>
      </p:sp>
      <p:sp>
        <p:nvSpPr>
          <p:cNvPr id="1048723" name="Freeform 16"/>
          <p:cNvSpPr/>
          <p:nvPr/>
        </p:nvSpPr>
        <p:spPr>
          <a:xfrm rot="0" flipH="0" flipV="0">
            <a:off x="9945731" y="8952815"/>
            <a:ext cx="2445604" cy="1787514"/>
          </a:xfrm>
          <a:custGeom>
            <a:avLst/>
            <a:ahLst/>
            <a:rect l="l" t="t" r="r" b="b"/>
            <a:pathLst>
              <a:path w="2445604" h="1787514">
                <a:moveTo>
                  <a:pt x="0" y="0"/>
                </a:moveTo>
                <a:lnTo>
                  <a:pt x="2445603" y="0"/>
                </a:lnTo>
                <a:lnTo>
                  <a:pt x="2445603" y="1787514"/>
                </a:lnTo>
                <a:lnTo>
                  <a:pt x="0" y="178751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5"/>
            <a:stretch>
              <a:fillRect l="0" t="0" r="0" b="0"/>
            </a:stretch>
          </a:blipFill>
        </p:spPr>
      </p:sp>
      <p:sp>
        <p:nvSpPr>
          <p:cNvPr id="1048724" name="Freeform 17"/>
          <p:cNvSpPr/>
          <p:nvPr/>
        </p:nvSpPr>
        <p:spPr>
          <a:xfrm rot="0" flipH="0" flipV="0">
            <a:off x="-1508452" y="3649064"/>
            <a:ext cx="2719760" cy="2205478"/>
          </a:xfrm>
          <a:custGeom>
            <a:avLst/>
            <a:ahLst/>
            <a:rect l="l" t="t" r="r" b="b"/>
            <a:pathLst>
              <a:path w="2719760" h="2205478">
                <a:moveTo>
                  <a:pt x="0" y="0"/>
                </a:moveTo>
                <a:lnTo>
                  <a:pt x="2719760" y="0"/>
                </a:lnTo>
                <a:lnTo>
                  <a:pt x="2719760" y="2205478"/>
                </a:lnTo>
                <a:lnTo>
                  <a:pt x="0" y="2205478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6"/>
            <a:stretch>
              <a:fillRect l="0" t="0" r="0" b="0"/>
            </a:stretch>
          </a:blipFill>
        </p:spPr>
      </p:sp>
      <p:sp>
        <p:nvSpPr>
          <p:cNvPr id="1048725" name="TextBox 18"/>
          <p:cNvSpPr txBox="1"/>
          <p:nvPr/>
        </p:nvSpPr>
        <p:spPr>
          <a:xfrm rot="0">
            <a:off x="3086100" y="1438462"/>
            <a:ext cx="6999252" cy="1297813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10219"/>
              </a:lnSpc>
            </a:pPr>
            <a:r>
              <a:rPr sz="7299" lang="en-US">
                <a:solidFill>
                  <a:srgbClr val="FFFFFF"/>
                </a:solidFill>
                <a:latin typeface="Open Sans Bold"/>
              </a:rPr>
              <a:t>Көрсөткүчтөр:</a:t>
            </a:r>
          </a:p>
        </p:txBody>
      </p:sp>
      <p:sp>
        <p:nvSpPr>
          <p:cNvPr id="1048726" name="TextBox 19"/>
          <p:cNvSpPr txBox="1"/>
          <p:nvPr/>
        </p:nvSpPr>
        <p:spPr>
          <a:xfrm rot="0">
            <a:off x="2375491" y="3789377"/>
            <a:ext cx="16672260" cy="3885437"/>
          </a:xfrm>
          <a:prstGeom prst="rect"/>
        </p:spPr>
        <p:txBody>
          <a:bodyPr anchor="t" bIns="0" lIns="0" rIns="0" rtlCol="0" tIns="0">
            <a:spAutoFit/>
          </a:bodyPr>
          <a:p>
            <a:pPr>
              <a:lnSpc>
                <a:spcPts val="5099"/>
              </a:lnSpc>
            </a:pPr>
            <a:r>
              <a:rPr sz="4015" lang="en-US" spc="457">
                <a:solidFill>
                  <a:srgbClr val="FFFFFF"/>
                </a:solidFill>
                <a:latin typeface="Open Sans Bold Italics"/>
              </a:rPr>
              <a:t>1.Арендерге жалпы мүнөздөмө.</a:t>
            </a:r>
          </a:p>
          <a:p>
            <a:pPr>
              <a:lnSpc>
                <a:spcPts val="5099"/>
              </a:lnSpc>
            </a:pPr>
            <a:r>
              <a:rPr sz="4015" lang="en-US" spc="457">
                <a:solidFill>
                  <a:srgbClr val="FFFFFF"/>
                </a:solidFill>
                <a:latin typeface="Open Sans Bold Italics"/>
              </a:rPr>
              <a:t>2. Молекуласынын түзүлүшү, sp² гибриддешуусу.</a:t>
            </a:r>
          </a:p>
          <a:p>
            <a:pPr>
              <a:lnSpc>
                <a:spcPts val="5099"/>
              </a:lnSpc>
            </a:pPr>
            <a:r>
              <a:rPr sz="4015" lang="en-US" spc="457">
                <a:solidFill>
                  <a:srgbClr val="FFFFFF"/>
                </a:solidFill>
                <a:latin typeface="Open Sans Bold Italics"/>
              </a:rPr>
              <a:t>3. Гомологиялык катары.</a:t>
            </a:r>
          </a:p>
          <a:p>
            <a:pPr>
              <a:lnSpc>
                <a:spcPts val="5099"/>
              </a:lnSpc>
            </a:pPr>
            <a:r>
              <a:rPr sz="4015" lang="en-US" spc="457">
                <a:solidFill>
                  <a:srgbClr val="FFFFFF"/>
                </a:solidFill>
                <a:latin typeface="Open Sans Bold Italics"/>
              </a:rPr>
              <a:t>4. Физикалык касиети.</a:t>
            </a:r>
          </a:p>
          <a:p>
            <a:pPr>
              <a:lnSpc>
                <a:spcPts val="5099"/>
              </a:lnSpc>
            </a:pPr>
            <a:r>
              <a:rPr sz="4015" lang="en-US" spc="457">
                <a:solidFill>
                  <a:srgbClr val="FFFFFF"/>
                </a:solidFill>
                <a:latin typeface="Open Sans Bold Italics"/>
              </a:rPr>
              <a:t>5. Химиялык касиети.</a:t>
            </a:r>
          </a:p>
          <a:p>
            <a:pPr>
              <a:lnSpc>
                <a:spcPts val="5099"/>
              </a:lnSpc>
            </a:p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7" name="Freeform 2"/>
          <p:cNvSpPr/>
          <p:nvPr/>
        </p:nvSpPr>
        <p:spPr>
          <a:xfrm rot="-5400000" flipH="0" flipV="0">
            <a:off x="4000500" y="-4000500"/>
            <a:ext cx="10287000" cy="18288000"/>
          </a:xfrm>
          <a:custGeom>
            <a:avLst/>
            <a:ah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xmlns:r="http://schemas.openxmlformats.org/officeDocument/2006/relationships" r:embed="rId1"/>
            <a:stretch>
              <a:fillRect l="-329908" t="0" r="-170419" b="-35073"/>
            </a:stretch>
          </a:blipFill>
        </p:spPr>
      </p:sp>
      <p:sp>
        <p:nvSpPr>
          <p:cNvPr id="1048728" name="Freeform 3"/>
          <p:cNvSpPr/>
          <p:nvPr/>
        </p:nvSpPr>
        <p:spPr>
          <a:xfrm rot="0" flipH="0" flipV="0">
            <a:off x="-1028700" y="-1028700"/>
            <a:ext cx="4114800" cy="4114800"/>
          </a:xfrm>
          <a:custGeom>
            <a:avLst/>
            <a:ah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2"/>
            <a:stretch>
              <a:fillRect l="0" t="0" r="0" b="0"/>
            </a:stretch>
          </a:blipFill>
        </p:spPr>
      </p:sp>
      <p:sp>
        <p:nvSpPr>
          <p:cNvPr id="1048729" name="Freeform 4"/>
          <p:cNvSpPr/>
          <p:nvPr/>
        </p:nvSpPr>
        <p:spPr>
          <a:xfrm rot="0" flipH="0" flipV="0">
            <a:off x="-663485" y="8173622"/>
            <a:ext cx="3749585" cy="3217826"/>
          </a:xfrm>
          <a:custGeom>
            <a:avLst/>
            <a:ahLst/>
            <a:rect l="l" t="t" r="r" b="b"/>
            <a:pathLst>
              <a:path w="3749585" h="3217826">
                <a:moveTo>
                  <a:pt x="0" y="0"/>
                </a:moveTo>
                <a:lnTo>
                  <a:pt x="3749585" y="0"/>
                </a:lnTo>
                <a:lnTo>
                  <a:pt x="3749585" y="3217825"/>
                </a:lnTo>
                <a:lnTo>
                  <a:pt x="0" y="3217825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3"/>
            <a:stretch>
              <a:fillRect l="0" t="0" r="0" b="0"/>
            </a:stretch>
          </a:blipFill>
        </p:spPr>
      </p:sp>
      <p:sp>
        <p:nvSpPr>
          <p:cNvPr id="1048730" name="Freeform 5"/>
          <p:cNvSpPr/>
          <p:nvPr/>
        </p:nvSpPr>
        <p:spPr>
          <a:xfrm rot="5400000" flipH="0" flipV="0">
            <a:off x="16739908" y="4881280"/>
            <a:ext cx="3096184" cy="2837231"/>
          </a:xfrm>
          <a:custGeom>
            <a:avLst/>
            <a:ahLst/>
            <a:rect l="l" t="t" r="r" b="b"/>
            <a:pathLst>
              <a:path w="3096184" h="2837231">
                <a:moveTo>
                  <a:pt x="0" y="0"/>
                </a:moveTo>
                <a:lnTo>
                  <a:pt x="3096184" y="0"/>
                </a:lnTo>
                <a:lnTo>
                  <a:pt x="3096184" y="2837231"/>
                </a:lnTo>
                <a:lnTo>
                  <a:pt x="0" y="283723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4"/>
            <a:stretch>
              <a:fillRect l="0" t="0" r="0" b="0"/>
            </a:stretch>
          </a:blipFill>
        </p:spPr>
      </p:sp>
      <p:sp>
        <p:nvSpPr>
          <p:cNvPr id="1048731" name="Freeform 6"/>
          <p:cNvSpPr/>
          <p:nvPr/>
        </p:nvSpPr>
        <p:spPr>
          <a:xfrm rot="0" flipH="0" flipV="0">
            <a:off x="3723646" y="9085772"/>
            <a:ext cx="3008221" cy="1706482"/>
          </a:xfrm>
          <a:custGeom>
            <a:avLst/>
            <a:ahLst/>
            <a:rect l="l" t="t" r="r" b="b"/>
            <a:pathLst>
              <a:path w="3008221" h="1706482">
                <a:moveTo>
                  <a:pt x="0" y="0"/>
                </a:moveTo>
                <a:lnTo>
                  <a:pt x="3008221" y="0"/>
                </a:lnTo>
                <a:lnTo>
                  <a:pt x="3008221" y="1706481"/>
                </a:lnTo>
                <a:lnTo>
                  <a:pt x="0" y="170648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5"/>
            <a:stretch>
              <a:fillRect l="0" t="0" r="0" b="0"/>
            </a:stretch>
          </a:blipFill>
        </p:spPr>
      </p:sp>
      <p:sp>
        <p:nvSpPr>
          <p:cNvPr id="1048732" name="Freeform 7"/>
          <p:cNvSpPr/>
          <p:nvPr/>
        </p:nvSpPr>
        <p:spPr>
          <a:xfrm rot="0" flipH="0" flipV="0">
            <a:off x="3533399" y="-1303822"/>
            <a:ext cx="2862682" cy="2607643"/>
          </a:xfrm>
          <a:custGeom>
            <a:avLst/>
            <a:ahLst/>
            <a:rect l="l" t="t" r="r" b="b"/>
            <a:pathLst>
              <a:path w="2862682" h="2607643">
                <a:moveTo>
                  <a:pt x="0" y="0"/>
                </a:moveTo>
                <a:lnTo>
                  <a:pt x="2862682" y="0"/>
                </a:lnTo>
                <a:lnTo>
                  <a:pt x="2862682" y="2607644"/>
                </a:lnTo>
                <a:lnTo>
                  <a:pt x="0" y="260764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6"/>
            <a:stretch>
              <a:fillRect l="0" t="0" r="0" b="0"/>
            </a:stretch>
          </a:blipFill>
        </p:spPr>
      </p:sp>
      <p:sp>
        <p:nvSpPr>
          <p:cNvPr id="1048733" name="Freeform 8"/>
          <p:cNvSpPr/>
          <p:nvPr/>
        </p:nvSpPr>
        <p:spPr>
          <a:xfrm rot="0" flipH="0" flipV="0">
            <a:off x="16025243" y="8173622"/>
            <a:ext cx="1992699" cy="2566708"/>
          </a:xfrm>
          <a:custGeom>
            <a:avLst/>
            <a:ahLst/>
            <a:rect l="l" t="t" r="r" b="b"/>
            <a:pathLst>
              <a:path w="1992699" h="2566708">
                <a:moveTo>
                  <a:pt x="0" y="0"/>
                </a:moveTo>
                <a:lnTo>
                  <a:pt x="1992699" y="0"/>
                </a:lnTo>
                <a:lnTo>
                  <a:pt x="1992699" y="2566707"/>
                </a:lnTo>
                <a:lnTo>
                  <a:pt x="0" y="2566707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7"/>
            <a:stretch>
              <a:fillRect l="0" t="0" r="0" b="0"/>
            </a:stretch>
          </a:blipFill>
        </p:spPr>
      </p:sp>
      <p:sp>
        <p:nvSpPr>
          <p:cNvPr id="1048734" name="Freeform 9"/>
          <p:cNvSpPr/>
          <p:nvPr/>
        </p:nvSpPr>
        <p:spPr>
          <a:xfrm rot="0" flipH="0" flipV="0">
            <a:off x="-1257644" y="5603839"/>
            <a:ext cx="2676240" cy="2068004"/>
          </a:xfrm>
          <a:custGeom>
            <a:avLst/>
            <a:ahLst/>
            <a:rect l="l" t="t" r="r" b="b"/>
            <a:pathLst>
              <a:path w="2676240" h="2068004">
                <a:moveTo>
                  <a:pt x="0" y="0"/>
                </a:moveTo>
                <a:lnTo>
                  <a:pt x="2676240" y="0"/>
                </a:lnTo>
                <a:lnTo>
                  <a:pt x="2676240" y="2068004"/>
                </a:lnTo>
                <a:lnTo>
                  <a:pt x="0" y="206800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8"/>
            <a:stretch>
              <a:fillRect l="0" t="0" r="0" b="0"/>
            </a:stretch>
          </a:blipFill>
        </p:spPr>
      </p:sp>
      <p:sp>
        <p:nvSpPr>
          <p:cNvPr id="1048735" name="Freeform 10"/>
          <p:cNvSpPr/>
          <p:nvPr/>
        </p:nvSpPr>
        <p:spPr>
          <a:xfrm rot="0" flipH="0" flipV="0">
            <a:off x="17259300" y="1673776"/>
            <a:ext cx="1788451" cy="2434772"/>
          </a:xfrm>
          <a:custGeom>
            <a:avLst/>
            <a:ahLst/>
            <a:rect l="l" t="t" r="r" b="b"/>
            <a:pathLst>
              <a:path w="1788451" h="2434772">
                <a:moveTo>
                  <a:pt x="0" y="0"/>
                </a:moveTo>
                <a:lnTo>
                  <a:pt x="1788451" y="0"/>
                </a:lnTo>
                <a:lnTo>
                  <a:pt x="1788451" y="2434772"/>
                </a:lnTo>
                <a:lnTo>
                  <a:pt x="0" y="2434772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9"/>
            <a:stretch>
              <a:fillRect l="0" t="0" r="0" b="0"/>
            </a:stretch>
          </a:blipFill>
        </p:spPr>
      </p:sp>
      <p:sp>
        <p:nvSpPr>
          <p:cNvPr id="1048736" name="Freeform 11"/>
          <p:cNvSpPr/>
          <p:nvPr/>
        </p:nvSpPr>
        <p:spPr>
          <a:xfrm rot="0" flipH="0" flipV="0">
            <a:off x="13105268" y="9085772"/>
            <a:ext cx="2603932" cy="2887425"/>
          </a:xfrm>
          <a:custGeom>
            <a:avLst/>
            <a:ahLst/>
            <a:rect l="l" t="t" r="r" b="b"/>
            <a:pathLst>
              <a:path w="2603932" h="2887425">
                <a:moveTo>
                  <a:pt x="0" y="0"/>
                </a:moveTo>
                <a:lnTo>
                  <a:pt x="2603932" y="0"/>
                </a:lnTo>
                <a:lnTo>
                  <a:pt x="2603932" y="2887424"/>
                </a:lnTo>
                <a:lnTo>
                  <a:pt x="0" y="288742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0"/>
            <a:stretch>
              <a:fillRect l="0" t="0" r="0" b="0"/>
            </a:stretch>
          </a:blipFill>
        </p:spPr>
      </p:sp>
      <p:sp>
        <p:nvSpPr>
          <p:cNvPr id="1048737" name="Freeform 12"/>
          <p:cNvSpPr/>
          <p:nvPr/>
        </p:nvSpPr>
        <p:spPr>
          <a:xfrm rot="0" flipH="0" flipV="0">
            <a:off x="7019183" y="-1214819"/>
            <a:ext cx="2124817" cy="2518641"/>
          </a:xfrm>
          <a:custGeom>
            <a:avLst/>
            <a:ahLst/>
            <a:rect l="l" t="t" r="r" b="b"/>
            <a:pathLst>
              <a:path w="2124817" h="2518641">
                <a:moveTo>
                  <a:pt x="0" y="0"/>
                </a:moveTo>
                <a:lnTo>
                  <a:pt x="2124817" y="0"/>
                </a:lnTo>
                <a:lnTo>
                  <a:pt x="2124817" y="2518641"/>
                </a:lnTo>
                <a:lnTo>
                  <a:pt x="0" y="2518641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1"/>
            <a:stretch>
              <a:fillRect l="0" t="0" r="0" b="0"/>
            </a:stretch>
          </a:blipFill>
        </p:spPr>
      </p:sp>
      <p:sp>
        <p:nvSpPr>
          <p:cNvPr id="1048738" name="Freeform 13"/>
          <p:cNvSpPr/>
          <p:nvPr/>
        </p:nvSpPr>
        <p:spPr>
          <a:xfrm rot="0" flipH="0" flipV="0">
            <a:off x="14786361" y="-1306770"/>
            <a:ext cx="2960465" cy="2610592"/>
          </a:xfrm>
          <a:custGeom>
            <a:avLst/>
            <a:ahLst/>
            <a:rect l="l" t="t" r="r" b="b"/>
            <a:pathLst>
              <a:path w="2960465" h="2610592">
                <a:moveTo>
                  <a:pt x="0" y="0"/>
                </a:moveTo>
                <a:lnTo>
                  <a:pt x="2960465" y="0"/>
                </a:lnTo>
                <a:lnTo>
                  <a:pt x="2960465" y="2610592"/>
                </a:lnTo>
                <a:lnTo>
                  <a:pt x="0" y="2610592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2"/>
            <a:stretch>
              <a:fillRect l="0" t="0" r="0" b="0"/>
            </a:stretch>
          </a:blipFill>
        </p:spPr>
      </p:sp>
      <p:sp>
        <p:nvSpPr>
          <p:cNvPr id="1048739" name="Freeform 14"/>
          <p:cNvSpPr/>
          <p:nvPr/>
        </p:nvSpPr>
        <p:spPr>
          <a:xfrm rot="0" flipH="0" flipV="0">
            <a:off x="7370042" y="8329101"/>
            <a:ext cx="1861756" cy="2884411"/>
          </a:xfrm>
          <a:custGeom>
            <a:avLst/>
            <a:ahLst/>
            <a:rect l="l" t="t" r="r" b="b"/>
            <a:pathLst>
              <a:path w="1861756" h="2884411">
                <a:moveTo>
                  <a:pt x="0" y="0"/>
                </a:moveTo>
                <a:lnTo>
                  <a:pt x="1861756" y="0"/>
                </a:lnTo>
                <a:lnTo>
                  <a:pt x="1861756" y="2884410"/>
                </a:lnTo>
                <a:lnTo>
                  <a:pt x="0" y="2884410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3"/>
            <a:stretch>
              <a:fillRect l="0" t="0" r="0" b="0"/>
            </a:stretch>
          </a:blipFill>
        </p:spPr>
      </p:sp>
      <p:sp>
        <p:nvSpPr>
          <p:cNvPr id="1048740" name="Freeform 15"/>
          <p:cNvSpPr/>
          <p:nvPr/>
        </p:nvSpPr>
        <p:spPr>
          <a:xfrm rot="0" flipH="0" flipV="0">
            <a:off x="10509242" y="-1028700"/>
            <a:ext cx="2911877" cy="2297736"/>
          </a:xfrm>
          <a:custGeom>
            <a:avLst/>
            <a:ahLst/>
            <a:rect l="l" t="t" r="r" b="b"/>
            <a:pathLst>
              <a:path w="2911877" h="2297736">
                <a:moveTo>
                  <a:pt x="0" y="0"/>
                </a:moveTo>
                <a:lnTo>
                  <a:pt x="2911877" y="0"/>
                </a:lnTo>
                <a:lnTo>
                  <a:pt x="2911877" y="2297736"/>
                </a:lnTo>
                <a:lnTo>
                  <a:pt x="0" y="2297736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4"/>
            <a:stretch>
              <a:fillRect l="0" t="0" r="0" b="0"/>
            </a:stretch>
          </a:blipFill>
        </p:spPr>
      </p:sp>
      <p:sp>
        <p:nvSpPr>
          <p:cNvPr id="1048741" name="Freeform 16"/>
          <p:cNvSpPr/>
          <p:nvPr/>
        </p:nvSpPr>
        <p:spPr>
          <a:xfrm rot="0" flipH="0" flipV="0">
            <a:off x="9945731" y="8952815"/>
            <a:ext cx="2445604" cy="1787514"/>
          </a:xfrm>
          <a:custGeom>
            <a:avLst/>
            <a:ahLst/>
            <a:rect l="l" t="t" r="r" b="b"/>
            <a:pathLst>
              <a:path w="2445604" h="1787514">
                <a:moveTo>
                  <a:pt x="0" y="0"/>
                </a:moveTo>
                <a:lnTo>
                  <a:pt x="2445603" y="0"/>
                </a:lnTo>
                <a:lnTo>
                  <a:pt x="2445603" y="1787514"/>
                </a:lnTo>
                <a:lnTo>
                  <a:pt x="0" y="1787514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5"/>
            <a:stretch>
              <a:fillRect l="0" t="0" r="0" b="0"/>
            </a:stretch>
          </a:blipFill>
        </p:spPr>
      </p:sp>
      <p:sp>
        <p:nvSpPr>
          <p:cNvPr id="1048742" name="Freeform 17"/>
          <p:cNvSpPr/>
          <p:nvPr/>
        </p:nvSpPr>
        <p:spPr>
          <a:xfrm rot="0" flipH="0" flipV="0">
            <a:off x="-1508452" y="3649064"/>
            <a:ext cx="2719760" cy="2205478"/>
          </a:xfrm>
          <a:custGeom>
            <a:avLst/>
            <a:ahLst/>
            <a:rect l="l" t="t" r="r" b="b"/>
            <a:pathLst>
              <a:path w="2719760" h="2205478">
                <a:moveTo>
                  <a:pt x="0" y="0"/>
                </a:moveTo>
                <a:lnTo>
                  <a:pt x="2719760" y="0"/>
                </a:lnTo>
                <a:lnTo>
                  <a:pt x="2719760" y="2205478"/>
                </a:lnTo>
                <a:lnTo>
                  <a:pt x="0" y="2205478"/>
                </a:lnTo>
                <a:lnTo>
                  <a:pt x="0" y="0"/>
                </a:lnTo>
                <a:close/>
              </a:path>
            </a:pathLst>
          </a:custGeom>
          <a:blipFill>
            <a:blip xmlns:r="http://schemas.openxmlformats.org/officeDocument/2006/relationships" r:embed="rId16"/>
            <a:stretch>
              <a:fillRect l="0" t="0" r="0" b="0"/>
            </a:stretch>
          </a:blipFill>
        </p:spPr>
      </p:sp>
      <p:sp>
        <p:nvSpPr>
          <p:cNvPr id="1048743" name="TextBox 18"/>
          <p:cNvSpPr txBox="1"/>
          <p:nvPr/>
        </p:nvSpPr>
        <p:spPr>
          <a:xfrm rot="0">
            <a:off x="1901335" y="2564115"/>
            <a:ext cx="14485329" cy="6758940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5322"/>
              </a:lnSpc>
            </a:pPr>
            <a:r>
              <a:rPr sz="3801" lang="en-US">
                <a:solidFill>
                  <a:srgbClr val="FFFFFF"/>
                </a:solidFill>
                <a:latin typeface="Open Sans Bold"/>
              </a:rPr>
              <a:t>Ароматтык көмүрсуутектердин молекулалары циклдик түзүлүштө болушат. Андан сырткары алардын кайсы бирөөлөрү жагымдуу жытка ээ болгон, алты бурчтуу шакекти пайда кылган бирикмелер жыпар жыттуу же ароматтык бирикмелер деп аталат.</a:t>
            </a:r>
          </a:p>
          <a:p>
            <a:pPr algn="ctr">
              <a:lnSpc>
                <a:spcPts val="5322"/>
              </a:lnSpc>
            </a:pPr>
            <a:r>
              <a:rPr sz="3801" lang="en-US">
                <a:solidFill>
                  <a:srgbClr val="FFFFFF"/>
                </a:solidFill>
                <a:latin typeface="Open Sans Bold"/>
              </a:rPr>
              <a:t>Жалпы формуласы CnH2n-6</a:t>
            </a:r>
          </a:p>
          <a:p>
            <a:pPr algn="ctr">
              <a:lnSpc>
                <a:spcPts val="5322"/>
              </a:lnSpc>
            </a:pPr>
            <a:r>
              <a:rPr sz="3801" lang="en-US">
                <a:solidFill>
                  <a:srgbClr val="FFFFFF"/>
                </a:solidFill>
                <a:latin typeface="Open Sans Bold"/>
              </a:rPr>
              <a:t>n=6,</a:t>
            </a:r>
          </a:p>
          <a:p>
            <a:pPr algn="ctr">
              <a:lnSpc>
                <a:spcPts val="5322"/>
              </a:lnSpc>
            </a:pPr>
            <a:r>
              <a:rPr sz="3801" lang="en-US">
                <a:solidFill>
                  <a:srgbClr val="FFFFFF"/>
                </a:solidFill>
                <a:latin typeface="Open Sans Bold"/>
              </a:rPr>
              <a:t>Биринчи өкүлү  C6H6- бензол</a:t>
            </a:r>
          </a:p>
          <a:p>
            <a:pPr algn="ctr">
              <a:lnSpc>
                <a:spcPts val="5322"/>
              </a:lnSpc>
            </a:pPr>
            <a:r>
              <a:rPr sz="3801" lang="en-US">
                <a:solidFill>
                  <a:srgbClr val="FFFFFF"/>
                </a:solidFill>
                <a:latin typeface="Open Sans Bold"/>
              </a:rPr>
              <a:t>Салыштырмалуу молекулалары массасы</a:t>
            </a:r>
          </a:p>
          <a:p>
            <a:pPr algn="ctr">
              <a:lnSpc>
                <a:spcPts val="5322"/>
              </a:lnSpc>
            </a:pPr>
            <a:r>
              <a:rPr sz="3801" lang="en-US">
                <a:solidFill>
                  <a:srgbClr val="FFFFFF"/>
                </a:solidFill>
                <a:latin typeface="Open Sans Bold"/>
              </a:rPr>
              <a:t>Mr(C6H6) = 78</a:t>
            </a:r>
          </a:p>
        </p:txBody>
      </p:sp>
      <p:sp>
        <p:nvSpPr>
          <p:cNvPr id="1048744" name="TextBox 19"/>
          <p:cNvSpPr txBox="1"/>
          <p:nvPr/>
        </p:nvSpPr>
        <p:spPr>
          <a:xfrm rot="0">
            <a:off x="6102029" y="724451"/>
            <a:ext cx="5668403" cy="1777873"/>
          </a:xfrm>
          <a:prstGeom prst="rect"/>
        </p:spPr>
        <p:txBody>
          <a:bodyPr anchor="t" bIns="0" lIns="0" rIns="0" rtlCol="0" tIns="0">
            <a:spAutoFit/>
          </a:bodyPr>
          <a:p>
            <a:pPr algn="ctr">
              <a:lnSpc>
                <a:spcPts val="13999"/>
              </a:lnSpc>
            </a:pPr>
            <a:r>
              <a:rPr sz="9999" lang="en-US">
                <a:solidFill>
                  <a:srgbClr val="E2AF4B"/>
                </a:solidFill>
                <a:latin typeface="Open Sans Bold"/>
              </a:rPr>
              <a:t>Арендер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H Sarabun PSK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H Sarabun PSK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Microsoft Office PowerPoint</Application>
  <ScaleCrop>0</ScaleCrop>
  <LinksUpToDate>0</LinksUpToDate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title>Blue Illustrated Modern Group Project Presentation</dc:title>
  <dc:creator>22071219CG</dc:creator>
  <dcterms:created xsi:type="dcterms:W3CDTF">2006-08-15T12:00:00Z</dcterms:created>
  <dcterms:modified xsi:type="dcterms:W3CDTF">2023-11-23T15:51:21Z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f01a34c6d5e0415f9bdeceecad7baa64</vt:lpwstr>
  </property>
</Properties>
</file>