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74423" y="802298"/>
            <a:ext cx="8637073" cy="2920713"/>
          </a:xfrm>
        </p:spPr>
        <p:txBody>
          <a:bodyPr bIns="0" anchor="b">
            <a:normAutofit/>
          </a:bodyPr>
          <a:lstStyle>
            <a:lvl1pPr algn="ctr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74424" y="3724074"/>
            <a:ext cx="8637072" cy="977621"/>
          </a:xfrm>
        </p:spPr>
        <p:txBody>
          <a:bodyPr tIns="91440" bIns="91440">
            <a:normAutofit/>
          </a:bodyPr>
          <a:lstStyle>
            <a:lvl1pPr marL="0" indent="0" algn="ctr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1579" y="329307"/>
            <a:ext cx="5626774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7683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27052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518654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4423" y="1756130"/>
            <a:ext cx="8643154" cy="1969007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4423" y="3725137"/>
            <a:ext cx="8643154" cy="1093987"/>
          </a:xfrm>
        </p:spPr>
        <p:txBody>
          <a:bodyPr tIns="91440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293577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488654" cy="344859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4140" y="2017343"/>
            <a:ext cx="4488654" cy="34415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295603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488794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488794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56025" y="2023003"/>
            <a:ext cx="4488794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56025" y="2821491"/>
            <a:ext cx="4488794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5/6/2023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5/6/2023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2961967" cy="2406518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30324" y="798974"/>
            <a:ext cx="6012470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2961967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>
            <a:xfrm>
              <a:off x="7477387" y="482170"/>
              <a:ext cx="4074533" cy="5149101"/>
            </a:xfrm>
            <a:prstGeom prst="rect">
              <a:avLst/>
            </a:prstGeom>
            <a:blipFill dpi="0" rotWithShape="1">
              <a:blip r:embed="rId2">
                <a:alphaModFix amt="30000"/>
              </a:blip>
              <a:srcRect/>
              <a:tile tx="0" ty="0" sx="100000" sy="100000" flip="none" algn="ctr"/>
            </a:blip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 extrusionH="76200" contourW="12700" prstMaterial="matte">
              <a:bevelT w="152400" h="50800" prst="softRound"/>
              <a:extrusionClr>
                <a:schemeClr val="tx2"/>
              </a:extrusionClr>
              <a:contourClr>
                <a:schemeClr val="bg2"/>
              </a:contourClr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38100" cmpd="sng">
              <a:solidFill>
                <a:schemeClr val="tx2">
                  <a:lumMod val="25000"/>
                </a:schemeClr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2"/>
            <a:ext cx="5532328" cy="1922299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50000"/>
              <a:lumOff val="50000"/>
              <a:alpha val="80000"/>
            </a:schemeClr>
          </a:solidFill>
          <a:ln w="9525" cap="sq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3200" dirty="0"/>
            </a:lvl1pPr>
          </a:lstStyle>
          <a:p>
            <a:pPr lvl="0" algn="ctr"/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059600"/>
            <a:ext cx="5524404" cy="2090134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5/6/2023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291215" cy="10492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29121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42079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5/6/2023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626774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622291"/>
            <a:ext cx="12192000" cy="250598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>
                  <a:alpha val="80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>
          <a:xfrm>
            <a:off x="0" y="6129338"/>
            <a:ext cx="12192000" cy="742950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>
            <a:off x="0" y="6138142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A72495-F8DA-4B85-B446-8F94FDE35D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4422" y="-597039"/>
            <a:ext cx="8637073" cy="3723011"/>
          </a:xfrm>
        </p:spPr>
        <p:txBody>
          <a:bodyPr/>
          <a:lstStyle/>
          <a:p>
            <a:r>
              <a:rPr lang="ru-RU" dirty="0"/>
              <a:t>ВЕЛИКАЯ ОТЕЧЕСТВЕННАЯ ВОЙНА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4157B68-2BAE-4F97-A486-875F4373BA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66482" y="3827723"/>
            <a:ext cx="5913925" cy="1552352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accent1">
                    <a:lumMod val="75000"/>
                  </a:schemeClr>
                </a:solidFill>
              </a:rPr>
              <a:t>НАЧАЛАСЬ 22 ИЮНЯ 1941 </a:t>
            </a:r>
            <a:r>
              <a:rPr lang="ru-RU" sz="2800">
                <a:solidFill>
                  <a:schemeClr val="accent1">
                    <a:lumMod val="75000"/>
                  </a:schemeClr>
                </a:solidFill>
              </a:rPr>
              <a:t>года 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2800" dirty="0">
                <a:solidFill>
                  <a:schemeClr val="accent1">
                    <a:lumMod val="75000"/>
                  </a:schemeClr>
                </a:solidFill>
              </a:rPr>
              <a:t>ЗАКОНЧИЛАСЬ 9 МАЯ 1945 ГОДА </a:t>
            </a:r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id="{41A1798A-2118-4F1F-94C7-2C5678EB2C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753833" cy="2488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AF2DAEC7-D229-42A4-8915-2A85F3C8BF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8167" y="0"/>
            <a:ext cx="2753833" cy="2604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53933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0D01D1-14F2-44B6-97F9-34008511F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1"/>
            <a:ext cx="9291215" cy="1391654"/>
          </a:xfrm>
        </p:spPr>
        <p:txBody>
          <a:bodyPr>
            <a:normAutofit/>
          </a:bodyPr>
          <a:lstStyle/>
          <a:p>
            <a:r>
              <a:rPr lang="ru-RU" sz="5400" dirty="0"/>
              <a:t>Знамя  ПОБЕДЫ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399491F-2A04-4EEA-8B6E-3AC2B08E98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4" name="Picture 4">
            <a:extLst>
              <a:ext uri="{FF2B5EF4-FFF2-40B4-BE49-F238E27FC236}">
                <a16:creationId xmlns:a16="http://schemas.microsoft.com/office/drawing/2014/main" id="{205A7AAC-4748-4902-96B5-879BD0BFD9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990" y="1084521"/>
            <a:ext cx="10079665" cy="5559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78273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387AD6-BCDC-4DA1-B999-69999DEC1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1"/>
            <a:ext cx="9291215" cy="1041990"/>
          </a:xfrm>
        </p:spPr>
        <p:txBody>
          <a:bodyPr>
            <a:normAutofit/>
          </a:bodyPr>
          <a:lstStyle/>
          <a:p>
            <a:r>
              <a:rPr lang="ru-RU" sz="5400" dirty="0"/>
              <a:t>ВСТРЕЧА СОЛДАТ. РАДОСТЬ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2161364-4CC4-4250-BA6E-04EF8033C2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22434BCD-6906-4ECF-824C-94ED23C2BF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918" y="1041991"/>
            <a:ext cx="10444163" cy="5635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00096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56C84D-0923-4C6C-A30C-B3B3A1533D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822413"/>
            <a:ext cx="9291215" cy="100531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4" name="AutoShape 22">
            <a:extLst>
              <a:ext uri="{FF2B5EF4-FFF2-40B4-BE49-F238E27FC236}">
                <a16:creationId xmlns:a16="http://schemas.microsoft.com/office/drawing/2014/main" id="{F88310BF-538B-4343-96DC-9614F2CFD711}"/>
              </a:ext>
            </a:extLst>
          </p:cNvPr>
          <p:cNvSpPr>
            <a:spLocks noGrp="1" noChangeAspect="1" noChangeArrowheads="1"/>
          </p:cNvSpPr>
          <p:nvPr>
            <p:ph idx="1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5" name="AutoShape 24">
            <a:extLst>
              <a:ext uri="{FF2B5EF4-FFF2-40B4-BE49-F238E27FC236}">
                <a16:creationId xmlns:a16="http://schemas.microsoft.com/office/drawing/2014/main" id="{E2F81BD3-0837-466C-8DB3-12B5A782486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336" name="Picture 48">
            <a:extLst>
              <a:ext uri="{FF2B5EF4-FFF2-40B4-BE49-F238E27FC236}">
                <a16:creationId xmlns:a16="http://schemas.microsoft.com/office/drawing/2014/main" id="{9EB64BDA-9E15-4E63-B2B2-55694FDFCC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16958"/>
            <a:ext cx="6858000" cy="6570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79514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47DFB3-5A1A-419B-BBB1-1542DB8D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106327"/>
            <a:ext cx="9291215" cy="1360966"/>
          </a:xfrm>
        </p:spPr>
        <p:txBody>
          <a:bodyPr>
            <a:normAutofit/>
          </a:bodyPr>
          <a:lstStyle/>
          <a:p>
            <a:r>
              <a:rPr lang="ru-RU" sz="5400" dirty="0"/>
              <a:t>ЛЮДИ УХОДЯТ НА ВОЙНУ 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B558DFC4-FBF2-4473-9E88-BE11DFB7442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7011" y="2611253"/>
            <a:ext cx="4139565" cy="2609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A7F8FA98-A8EA-42AD-9590-82B0AD945C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424760"/>
            <a:ext cx="8229600" cy="5188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79034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0475F5-D1CB-4BD3-AA23-80FFB1478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74429"/>
            <a:ext cx="9291215" cy="1424762"/>
          </a:xfrm>
        </p:spPr>
        <p:txBody>
          <a:bodyPr>
            <a:normAutofit/>
          </a:bodyPr>
          <a:lstStyle/>
          <a:p>
            <a:r>
              <a:rPr lang="ru-RU" sz="5400" dirty="0"/>
              <a:t>РАЗРУШЕНИЕ ГОРОДОВ </a:t>
            </a: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0BC924CE-F433-47E5-9B78-6506C72C9C9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050" y="1499191"/>
            <a:ext cx="9696893" cy="484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42546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AEE631-D9E9-4CE8-A079-302D7DB2B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170122"/>
            <a:ext cx="9291215" cy="1221534"/>
          </a:xfrm>
        </p:spPr>
        <p:txBody>
          <a:bodyPr>
            <a:normAutofit/>
          </a:bodyPr>
          <a:lstStyle/>
          <a:p>
            <a:r>
              <a:rPr lang="ru-RU" sz="5400" dirty="0"/>
              <a:t>ЛЮДИ РОЮТ ОКОПЫ 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2BEEEE7E-D1D4-4BDE-B6E4-83B52EE9CFA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093" y="1391656"/>
            <a:ext cx="9877647" cy="5147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3168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3ADD69-BB4A-49C8-8FB1-FDB5FBA542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1"/>
            <a:ext cx="9291215" cy="1265273"/>
          </a:xfrm>
        </p:spPr>
        <p:txBody>
          <a:bodyPr>
            <a:normAutofit/>
          </a:bodyPr>
          <a:lstStyle/>
          <a:p>
            <a:r>
              <a:rPr lang="ru-RU" sz="5400" dirty="0"/>
              <a:t>В АТАКУ 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72DE5AF1-7D65-4C25-A9A5-40E0F865B14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321" y="1265274"/>
            <a:ext cx="11025963" cy="5209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5118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93E8FB-C631-4E89-8899-13061EDC80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32028" y="74429"/>
            <a:ext cx="4512115" cy="1137684"/>
          </a:xfrm>
        </p:spPr>
        <p:txBody>
          <a:bodyPr>
            <a:noAutofit/>
          </a:bodyPr>
          <a:lstStyle/>
          <a:p>
            <a:r>
              <a:rPr lang="ru-RU" sz="5400" dirty="0"/>
              <a:t>ТАНКИ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7B0668D-DDFC-4B24-8004-35216D91FC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50" name="Picture 6">
            <a:extLst>
              <a:ext uri="{FF2B5EF4-FFF2-40B4-BE49-F238E27FC236}">
                <a16:creationId xmlns:a16="http://schemas.microsoft.com/office/drawing/2014/main" id="{5E41049E-9A82-4497-A41A-8E2B924187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684" y="1212113"/>
            <a:ext cx="9855754" cy="5401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24258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0CBA7F-9D9D-494E-993D-943E73DA4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9761" y="350874"/>
            <a:ext cx="7529144" cy="880082"/>
          </a:xfrm>
        </p:spPr>
        <p:txBody>
          <a:bodyPr>
            <a:normAutofit/>
          </a:bodyPr>
          <a:lstStyle/>
          <a:p>
            <a:r>
              <a:rPr lang="ru-RU" sz="5400" dirty="0"/>
              <a:t>ДЕТИ НА ВОЙНЕИ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83D1B38-E847-4DEC-AF2A-4A96E92507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AD9F0C60-21B8-4F2A-9767-5FB4246865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581" y="1552353"/>
            <a:ext cx="9777819" cy="4954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35333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789840-2628-4241-BC64-EA95940A3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1"/>
            <a:ext cx="9291215" cy="1391654"/>
          </a:xfrm>
        </p:spPr>
        <p:txBody>
          <a:bodyPr>
            <a:normAutofit/>
          </a:bodyPr>
          <a:lstStyle/>
          <a:p>
            <a:r>
              <a:rPr lang="ru-RU" sz="5400" dirty="0"/>
              <a:t>ВОЙНА В МОРЕ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7DAA126-77C9-4F2A-94FE-50DA45A2FC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540B635A-4BF0-454D-8CD0-1B20878C22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956" y="1116419"/>
            <a:ext cx="10352087" cy="5454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72963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9F0C48-6309-47E5-83B1-BF8ABCC89C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1"/>
            <a:ext cx="9291215" cy="1499190"/>
          </a:xfrm>
        </p:spPr>
        <p:txBody>
          <a:bodyPr>
            <a:normAutofit/>
          </a:bodyPr>
          <a:lstStyle/>
          <a:p>
            <a:r>
              <a:rPr lang="ru-RU" sz="5400" dirty="0"/>
              <a:t>РАНЕНЫЕ СОЛДАТЫ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115754F-EE6F-4075-A935-84562DE899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9754A262-D21F-4C07-93C8-C9CEC96E4A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642" y="1222745"/>
            <a:ext cx="9813851" cy="5206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1648421"/>
      </p:ext>
    </p:extLst>
  </p:cSld>
  <p:clrMapOvr>
    <a:masterClrMapping/>
  </p:clrMapOvr>
</p:sld>
</file>

<file path=ppt/theme/theme1.xml><?xml version="1.0" encoding="utf-8"?>
<a:theme xmlns:a="http://schemas.openxmlformats.org/drawingml/2006/main" name="Галерея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9D5"/>
      </a:lt2>
      <a:accent1>
        <a:srgbClr val="FB8C29"/>
      </a:accent1>
      <a:accent2>
        <a:srgbClr val="F2C351"/>
      </a:accent2>
      <a:accent3>
        <a:srgbClr val="D0CBA5"/>
      </a:accent3>
      <a:accent4>
        <a:srgbClr val="A2C476"/>
      </a:accent4>
      <a:accent5>
        <a:srgbClr val="57C293"/>
      </a:accent5>
      <a:accent6>
        <a:srgbClr val="06BFDE"/>
      </a:accent6>
      <a:hlink>
        <a:srgbClr val="FBAE29"/>
      </a:hlink>
      <a:folHlink>
        <a:srgbClr val="EDC47E"/>
      </a:folHlink>
    </a:clrScheme>
    <a:fontScheme name="Gallery">
      <a:majorFont>
        <a:latin typeface="Rockwell" panose="020606030202050204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BB5F5D82-B5E9-469E-A815-C655ED4AF24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TM10001114[[fn=Галерея]]</Template>
  <TotalTime>58</TotalTime>
  <Words>39</Words>
  <Application>Microsoft Office PowerPoint</Application>
  <PresentationFormat>Широкоэкранный</PresentationFormat>
  <Paragraphs>13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Arial</vt:lpstr>
      <vt:lpstr>Rockwell</vt:lpstr>
      <vt:lpstr>Галерея</vt:lpstr>
      <vt:lpstr>ВЕЛИКАЯ ОТЕЧЕСТВЕННАЯ ВОЙНА </vt:lpstr>
      <vt:lpstr>ЛЮДИ УХОДЯТ НА ВОЙНУ </vt:lpstr>
      <vt:lpstr>РАЗРУШЕНИЕ ГОРОДОВ </vt:lpstr>
      <vt:lpstr>ЛЮДИ РОЮТ ОКОПЫ </vt:lpstr>
      <vt:lpstr>В АТАКУ </vt:lpstr>
      <vt:lpstr>ТАНКИ</vt:lpstr>
      <vt:lpstr>ДЕТИ НА ВОЙНЕИ</vt:lpstr>
      <vt:lpstr>ВОЙНА В МОРЕ </vt:lpstr>
      <vt:lpstr>РАНЕНЫЕ СОЛДАТЫ </vt:lpstr>
      <vt:lpstr>Знамя  ПОБЕДЫ</vt:lpstr>
      <vt:lpstr>ВСТРЕЧА СОЛДАТ. РАДОСТЬ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ВЕЛИКАЯ ОТЕЧЕСТВЕННАЯ ВОЙНА</dc:title>
  <dc:creator>Юлия</dc:creator>
  <cp:lastModifiedBy>Юлия</cp:lastModifiedBy>
  <cp:revision>4</cp:revision>
  <dcterms:created xsi:type="dcterms:W3CDTF">2023-05-06T18:47:07Z</dcterms:created>
  <dcterms:modified xsi:type="dcterms:W3CDTF">2023-05-06T19:48:43Z</dcterms:modified>
</cp:coreProperties>
</file>