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4" r:id="rId4"/>
    <p:sldId id="265" r:id="rId5"/>
    <p:sldId id="268" r:id="rId6"/>
    <p:sldId id="27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271" autoAdjust="0"/>
  </p:normalViewPr>
  <p:slideViewPr>
    <p:cSldViewPr snapToGrid="0">
      <p:cViewPr varScale="1">
        <p:scale>
          <a:sx n="81" d="100"/>
          <a:sy n="81" d="100"/>
        </p:scale>
        <p:origin x="754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BA823-9EA9-45D1-A11F-822A4E7F07D6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DF161A4-AC59-44FE-ABEA-AC75CB5F0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588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BA823-9EA9-45D1-A11F-822A4E7F07D6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DF161A4-AC59-44FE-ABEA-AC75CB5F0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984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BA823-9EA9-45D1-A11F-822A4E7F07D6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DF161A4-AC59-44FE-ABEA-AC75CB5F0FE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93413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BA823-9EA9-45D1-A11F-822A4E7F07D6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DF161A4-AC59-44FE-ABEA-AC75CB5F0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3905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BA823-9EA9-45D1-A11F-822A4E7F07D6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DF161A4-AC59-44FE-ABEA-AC75CB5F0FE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77965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BA823-9EA9-45D1-A11F-822A4E7F07D6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DF161A4-AC59-44FE-ABEA-AC75CB5F0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934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BA823-9EA9-45D1-A11F-822A4E7F07D6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161A4-AC59-44FE-ABEA-AC75CB5F0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9137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BA823-9EA9-45D1-A11F-822A4E7F07D6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161A4-AC59-44FE-ABEA-AC75CB5F0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975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BA823-9EA9-45D1-A11F-822A4E7F07D6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161A4-AC59-44FE-ABEA-AC75CB5F0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781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BA823-9EA9-45D1-A11F-822A4E7F07D6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DF161A4-AC59-44FE-ABEA-AC75CB5F0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800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BA823-9EA9-45D1-A11F-822A4E7F07D6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DF161A4-AC59-44FE-ABEA-AC75CB5F0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383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BA823-9EA9-45D1-A11F-822A4E7F07D6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DF161A4-AC59-44FE-ABEA-AC75CB5F0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395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BA823-9EA9-45D1-A11F-822A4E7F07D6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161A4-AC59-44FE-ABEA-AC75CB5F0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107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BA823-9EA9-45D1-A11F-822A4E7F07D6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161A4-AC59-44FE-ABEA-AC75CB5F0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679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BA823-9EA9-45D1-A11F-822A4E7F07D6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161A4-AC59-44FE-ABEA-AC75CB5F0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131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BA823-9EA9-45D1-A11F-822A4E7F07D6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DF161A4-AC59-44FE-ABEA-AC75CB5F0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53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8BA823-9EA9-45D1-A11F-822A4E7F07D6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DF161A4-AC59-44FE-ABEA-AC75CB5F0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67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6CAD8D-199D-4963-8C6E-E9D5364CEC7A}"/>
              </a:ext>
            </a:extLst>
          </p:cNvPr>
          <p:cNvSpPr txBox="1"/>
          <p:nvPr/>
        </p:nvSpPr>
        <p:spPr>
          <a:xfrm>
            <a:off x="1411549" y="212131"/>
            <a:ext cx="9543496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Андреянова Анастасия 4А класс</a:t>
            </a:r>
          </a:p>
          <a:p>
            <a:pPr algn="ctr"/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работа на тему «Лапа дружбы»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ADA2D0F-A978-4575-AF21-3CA51A43BC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626" y="1707542"/>
            <a:ext cx="7986831" cy="4965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11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FD47632-9A2F-4264-BD9C-0318239CEF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5" t="24236" r="1259" b="3769"/>
          <a:stretch/>
        </p:blipFill>
        <p:spPr>
          <a:xfrm>
            <a:off x="2086251" y="452761"/>
            <a:ext cx="8762262" cy="5830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9829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325520-7C5E-46D1-887E-60B2D08FC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12" y="426128"/>
            <a:ext cx="3505199" cy="1145220"/>
          </a:xfrm>
        </p:spPr>
        <p:txBody>
          <a:bodyPr>
            <a:normAutofit/>
          </a:bodyPr>
          <a:lstStyle/>
          <a:p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7E8AB03-301F-4474-B266-D0E50F164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08842" y="2095130"/>
            <a:ext cx="4385569" cy="3765919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Страдающие животные на улицах нашего города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6D0084A-03AA-4F81-94D9-477605B6CB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5087" y="497151"/>
            <a:ext cx="4385569" cy="6161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388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46C479-6E89-4B25-8ECC-6D3FE6862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247" y="624109"/>
            <a:ext cx="9853365" cy="5581381"/>
          </a:xfrm>
        </p:spPr>
        <p:txBody>
          <a:bodyPr/>
          <a:lstStyle/>
          <a:p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бездомным кошкам микрорайона </a:t>
            </a:r>
            <a:r>
              <a:rPr lang="ru-RU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Соцгород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1.Узнать как можно помочь бездомным кошкам.</a:t>
            </a:r>
            <a:b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Осуществить помощь бездомным кошкам.</a:t>
            </a:r>
            <a:b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Провести анкетирование одноклассников чтобы узнать, как они относятся к бездомным животным и знают ли они как помочь бездомным животным.</a:t>
            </a:r>
          </a:p>
        </p:txBody>
      </p:sp>
    </p:spTree>
    <p:extLst>
      <p:ext uri="{BB962C8B-B14F-4D97-AF65-F5344CB8AC3E}">
        <p14:creationId xmlns:p14="http://schemas.microsoft.com/office/powerpoint/2010/main" val="1673377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92C33C-94DF-42AF-8B2B-3CD63FCFA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6253" y="446088"/>
            <a:ext cx="4589756" cy="5608484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зоозащитную группу «</a:t>
            </a:r>
            <a:r>
              <a:rPr lang="ru-RU" sz="4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Зоозабота</a:t>
            </a: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нашли приют для кошек «</a:t>
            </a:r>
            <a:r>
              <a:rPr lang="ru-RU" sz="4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Капитошка</a:t>
            </a: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3" name="Объект 7">
            <a:extLst>
              <a:ext uri="{FF2B5EF4-FFF2-40B4-BE49-F238E27FC236}">
                <a16:creationId xmlns:a16="http://schemas.microsoft.com/office/drawing/2014/main" id="{3253BD15-05BC-4844-8D52-6F858B14C4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934" y="446087"/>
            <a:ext cx="3391270" cy="6087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128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>
            <a:extLst>
              <a:ext uri="{FF2B5EF4-FFF2-40B4-BE49-F238E27FC236}">
                <a16:creationId xmlns:a16="http://schemas.microsoft.com/office/drawing/2014/main" id="{25B8F2F0-1996-4C2E-99E5-1851BD16DD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72" y="126527"/>
            <a:ext cx="3436939" cy="2569540"/>
          </a:xfrm>
          <a:prstGeom prst="rect">
            <a:avLst/>
          </a:prstGeom>
        </p:spPr>
      </p:pic>
      <p:pic>
        <p:nvPicPr>
          <p:cNvPr id="3" name="Объект 7">
            <a:extLst>
              <a:ext uri="{FF2B5EF4-FFF2-40B4-BE49-F238E27FC236}">
                <a16:creationId xmlns:a16="http://schemas.microsoft.com/office/drawing/2014/main" id="{780D7C53-DD04-4DFB-ABE0-DA54A140FB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04" b="37132"/>
          <a:stretch/>
        </p:blipFill>
        <p:spPr>
          <a:xfrm>
            <a:off x="6815579" y="150786"/>
            <a:ext cx="2643165" cy="256954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A950867-DDC3-465D-88B9-D21CD7160A7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9" r="-1420" b="16291"/>
          <a:stretch/>
        </p:blipFill>
        <p:spPr>
          <a:xfrm>
            <a:off x="9489742" y="158033"/>
            <a:ext cx="2692893" cy="658068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5C83B61-BF9B-4D52-9F25-D1985D25D1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45" r="-2263" b="21218"/>
          <a:stretch/>
        </p:blipFill>
        <p:spPr>
          <a:xfrm>
            <a:off x="202973" y="2696067"/>
            <a:ext cx="3416758" cy="402379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FFAABB3-A174-4513-B415-B3B765A88F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579" y="2696068"/>
            <a:ext cx="2683528" cy="404265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5CD177A-494D-44C7-B2CB-C843D5897B3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" t="-2853" r="-297" b="54650"/>
          <a:stretch/>
        </p:blipFill>
        <p:spPr>
          <a:xfrm>
            <a:off x="3650002" y="-70702"/>
            <a:ext cx="3155486" cy="317212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04EEC7E-571B-4CE6-B79C-210B70D12EC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t="21092" r="-24" b="-33"/>
          <a:stretch/>
        </p:blipFill>
        <p:spPr>
          <a:xfrm>
            <a:off x="3619731" y="3186260"/>
            <a:ext cx="3155486" cy="353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55197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159</TotalTime>
  <Words>85</Words>
  <Application>Microsoft Office PowerPoint</Application>
  <PresentationFormat>Широкоэкранный</PresentationFormat>
  <Paragraphs>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Century Gothic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Проблема</vt:lpstr>
      <vt:lpstr>Цель: помощь бездомным кошкам микрорайона Соцгород. Задачи: 1.Узнать как можно помочь бездомным кошкам. 2. Осуществить помощь бездомным кошкам. 3. Провести анкетирование одноклассников чтобы узнать, как они относятся к бездомным животным и знают ли они как помочь бездомным животным.</vt:lpstr>
      <vt:lpstr>Через зоозащитную группу «Зоозабота», нашли приют для кошек «Капитошка»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Nadezhda</dc:creator>
  <cp:lastModifiedBy>Nadezhda</cp:lastModifiedBy>
  <cp:revision>16</cp:revision>
  <dcterms:created xsi:type="dcterms:W3CDTF">2022-01-16T12:54:39Z</dcterms:created>
  <dcterms:modified xsi:type="dcterms:W3CDTF">2022-01-16T19:23:09Z</dcterms:modified>
</cp:coreProperties>
</file>