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89" autoAdjust="0"/>
  </p:normalViewPr>
  <p:slideViewPr>
    <p:cSldViewPr>
      <p:cViewPr varScale="1">
        <p:scale>
          <a:sx n="62" d="100"/>
          <a:sy n="62" d="100"/>
        </p:scale>
        <p:origin x="-15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5FBBDF-5D38-49BB-98E3-CE16C42F6C5C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1B5C838-B230-4E29-B024-C63578B0B7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4800" dirty="0" smtClean="0"/>
              <a:t>Редкие животные занесённые в Красную книгу.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545372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0"/>
            <a:ext cx="8988491" cy="5589240"/>
          </a:xfrm>
        </p:spPr>
      </p:pic>
      <p:sp>
        <p:nvSpPr>
          <p:cNvPr id="5" name="TextBox 4"/>
          <p:cNvSpPr txBox="1"/>
          <p:nvPr/>
        </p:nvSpPr>
        <p:spPr>
          <a:xfrm>
            <a:off x="827584" y="5949280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 занесён в Красную книгу. Обитает в Республике Башкортостан, Удмуртской республике, Республики Коми, Кировской области, Пермского края, Ямало-Ненецкого автономного округа.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0304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4" y="-1"/>
            <a:ext cx="9130966" cy="6848225"/>
          </a:xfrm>
        </p:spPr>
      </p:pic>
    </p:spTree>
    <p:extLst>
      <p:ext uri="{BB962C8B-B14F-4D97-AF65-F5344CB8AC3E}">
        <p14:creationId xmlns:p14="http://schemas.microsoft.com/office/powerpoint/2010/main" val="698723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78736" cy="6884053"/>
          </a:xfrm>
        </p:spPr>
      </p:pic>
    </p:spTree>
    <p:extLst>
      <p:ext uri="{BB962C8B-B14F-4D97-AF65-F5344CB8AC3E}">
        <p14:creationId xmlns:p14="http://schemas.microsoft.com/office/powerpoint/2010/main" val="2336696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040715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5877271"/>
          </a:xfrm>
        </p:spPr>
      </p:pic>
      <p:sp>
        <p:nvSpPr>
          <p:cNvPr id="5" name="TextBox 4"/>
          <p:cNvSpPr txBox="1"/>
          <p:nvPr/>
        </p:nvSpPr>
        <p:spPr>
          <a:xfrm>
            <a:off x="251520" y="599574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России южная граница её ареала проходит через Тверскую, Кировскую, Ленинградскую области и Пермский край. Широко распространена росомаха в Сибири и на Дальнем Востоке.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415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74438" cy="6880829"/>
          </a:xfrm>
        </p:spPr>
      </p:pic>
    </p:spTree>
    <p:extLst>
      <p:ext uri="{BB962C8B-B14F-4D97-AF65-F5344CB8AC3E}">
        <p14:creationId xmlns:p14="http://schemas.microsoft.com/office/powerpoint/2010/main" val="445634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6671"/>
            <a:ext cx="6192688" cy="4644517"/>
          </a:xfrm>
        </p:spPr>
      </p:pic>
      <p:sp>
        <p:nvSpPr>
          <p:cNvPr id="5" name="TextBox 4"/>
          <p:cNvSpPr txBox="1"/>
          <p:nvPr/>
        </p:nvSpPr>
        <p:spPr>
          <a:xfrm>
            <a:off x="251520" y="5445224"/>
            <a:ext cx="8892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Соня-полчок </a:t>
            </a:r>
            <a:r>
              <a:rPr lang="ru-RU" dirty="0" smtClean="0"/>
              <a:t>– самый крупный представитель </a:t>
            </a:r>
            <a:r>
              <a:rPr lang="ru-RU" dirty="0" err="1" smtClean="0"/>
              <a:t>соневых</a:t>
            </a:r>
            <a:r>
              <a:rPr lang="ru-RU" dirty="0" smtClean="0"/>
              <a:t>, внешне напоминает белку, но без кисточек на ушах. Длина тела до 18 см, хвоста – 10-15 см, весит зверек около 170 г. В северных и северо-восточных частях ареала полчок обитает мозаично, встречаясь в верховьях Дона и среднем течении Волги.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75970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66</TotalTime>
  <Words>115</Words>
  <Application>Microsoft Office PowerPoint</Application>
  <PresentationFormat>Экран (4:3)</PresentationFormat>
  <Paragraphs>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Москальков Aлександр</dc:creator>
  <cp:lastModifiedBy>Москальков Aлександр</cp:lastModifiedBy>
  <cp:revision>7</cp:revision>
  <dcterms:created xsi:type="dcterms:W3CDTF">2024-05-31T19:37:48Z</dcterms:created>
  <dcterms:modified xsi:type="dcterms:W3CDTF">2024-05-31T20:44:00Z</dcterms:modified>
</cp:coreProperties>
</file>