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7" r:id="rId1"/>
  </p:sldMasterIdLst>
  <p:sldIdLst>
    <p:sldId id="256" r:id="rId2"/>
    <p:sldId id="257" r:id="rId3"/>
    <p:sldId id="267" r:id="rId4"/>
    <p:sldId id="266" r:id="rId5"/>
    <p:sldId id="269" r:id="rId6"/>
    <p:sldId id="270" r:id="rId7"/>
    <p:sldId id="258" r:id="rId8"/>
    <p:sldId id="263" r:id="rId9"/>
    <p:sldId id="264" r:id="rId10"/>
    <p:sldId id="265" r:id="rId11"/>
    <p:sldId id="271" r:id="rId12"/>
    <p:sldId id="261" r:id="rId13"/>
    <p:sldId id="26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303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90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927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076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58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1399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13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7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704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764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C11F9B-4349-4634-915C-E150F464CF89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30A15E14-39D3-4B14-BB92-682298E85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24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38CFA5-05AF-4504-A87E-F52EF5279F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6058" y="189061"/>
            <a:ext cx="8240878" cy="434297"/>
          </a:xfrm>
        </p:spPr>
        <p:txBody>
          <a:bodyPr>
            <a:normAutofit/>
          </a:bodyPr>
          <a:lstStyle/>
          <a:p>
            <a:r>
              <a:rPr lang="ru-RU" sz="2400" b="1" i="0" u="none" strike="noStrike" baseline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«Презентация по обучению безопасному поведению на дороге» 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CCED06-4E26-4145-81CD-6DD4120189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448" y="2472796"/>
            <a:ext cx="5654487" cy="2221247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0" i="0" u="none" strike="noStrike" baseline="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Бинётов</a:t>
            </a:r>
            <a:r>
              <a:rPr lang="ru-RU" sz="24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 Амин – ученик 6 е класса (2023-2024 г) Бутовской СОШ №1.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Член отряда ЮИД.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Отличник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7B3C3B-F9B1-4A24-BFD2-C61F09B7A09A}"/>
              </a:ext>
            </a:extLst>
          </p:cNvPr>
          <p:cNvSpPr txBox="1"/>
          <p:nvPr/>
        </p:nvSpPr>
        <p:spPr>
          <a:xfrm>
            <a:off x="304799" y="6188263"/>
            <a:ext cx="7542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Бинётов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Амин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Валиевич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8 926 107 61 81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Байрамукова Лейла Азрет-Алиевна 8 977 821 55 41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DEC414-AC29-4A80-8129-3B7A96F02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123" y="783642"/>
            <a:ext cx="2379079" cy="529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17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997A8E-48B0-4EF7-9ECF-469E09936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на дороге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40227C-07A4-4DC0-89C0-7C2602F2A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4931" y="188328"/>
            <a:ext cx="4563331" cy="5536692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правила безопасного поведения на дороге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выбегайте на дорогу перед приближающимся автомобилем. 🚗❌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необходимо переходить в специально установленных местах по пешеходному переходу. 🚸 На проезжую часть выходите только после того, как убедитесь в отсутствии приближающегося транспорта и слева и справа. 🙅🏻🚙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D1F2DB-3032-FFB3-5279-E3A722F6C2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746"/>
          <a:stretch/>
        </p:blipFill>
        <p:spPr>
          <a:xfrm>
            <a:off x="8732792" y="733480"/>
            <a:ext cx="2657825" cy="49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38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37AA2B-D387-AA72-8636-F34DFC208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на дороге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36B019-9D13-768D-7F98-2653CB11A8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296" b="12103"/>
          <a:stretch/>
        </p:blipFill>
        <p:spPr>
          <a:xfrm>
            <a:off x="8016239" y="849085"/>
            <a:ext cx="3273802" cy="520912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AA9AC-A8CA-1235-65A4-0436C02B9A73}"/>
              </a:ext>
            </a:extLst>
          </p:cNvPr>
          <p:cNvSpPr txBox="1"/>
          <p:nvPr/>
        </p:nvSpPr>
        <p:spPr>
          <a:xfrm>
            <a:off x="3853543" y="881240"/>
            <a:ext cx="361094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Выйдя из автобуса не выбегайте на дорогу. Подождите, пока автобус отъедет, и только потом, убедившись в отсутствии машин, переходите дорогу. 🚌🚍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 выезжать на проезжую часть на скейтах и роликовых коньках. 🛹🛼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выбегайте на дорогу вне зоны пешеходного перехода. 🦓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играйте в мяч и другие игры рядом с проезжей частью. ❌⚽🏀🤾🏻♂️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Умейте пользоваться светофором. 🚦</a:t>
            </a:r>
          </a:p>
        </p:txBody>
      </p:sp>
    </p:spTree>
    <p:extLst>
      <p:ext uri="{BB962C8B-B14F-4D97-AF65-F5344CB8AC3E}">
        <p14:creationId xmlns:p14="http://schemas.microsoft.com/office/powerpoint/2010/main" val="2709922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5715C5-501E-44EA-8465-FB6CD928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625" y="-79906"/>
            <a:ext cx="2947482" cy="460118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1A459F-14D3-498C-9964-ED59F5D37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езопасность на дороге является важнейшим условием и аспектом жизни. 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❗Отряд юных инспекторов дороги стал настоящим примером для детей и взрослых, показывая, как активное вовлечение ребят в вопросы безопасности на дорогах помогает создать культуру безопасного поведения.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F95828-2485-2B8E-A081-A07C6CD77F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4" t="3768" r="2533" b="3015"/>
          <a:stretch/>
        </p:blipFill>
        <p:spPr>
          <a:xfrm>
            <a:off x="234258" y="3213556"/>
            <a:ext cx="3010217" cy="277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18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07A569-3EBF-4FEB-B9BC-77C6B52A9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D94B51-8733-BFF2-99FF-8836B21419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14" b="15579"/>
          <a:stretch/>
        </p:blipFill>
        <p:spPr>
          <a:xfrm>
            <a:off x="5331588" y="766178"/>
            <a:ext cx="3317889" cy="53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53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664C9-E30D-47BA-BB82-BCC70D3D0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10" y="-313078"/>
            <a:ext cx="2947482" cy="460118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28D9B5-8653-4C20-9DB6-0F156633E5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Юные инспекторы дорог — это группа добровольцев, состоящая из учащихся, которые занимаются просветительской деятельностью в области дорожной безопасности. Они учатся и распространяют знания о правилах дорожного движения, опасностях, связанных с проездом на автомобиле, и способах обеспечения безопасности на дорогах. 🚓🚸⚠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7C6C4B-80F4-413F-A3AB-B899CA6A1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37" y="2896315"/>
            <a:ext cx="3093029" cy="30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33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A59E8-E61F-1A8F-BCB1-B836BAB3C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216B58-0231-171D-7E92-2212C22AD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835" y="864108"/>
            <a:ext cx="4864185" cy="5120640"/>
          </a:xfrm>
        </p:spPr>
        <p:txBody>
          <a:bodyPr/>
          <a:lstStyle/>
          <a:p>
            <a:pPr marL="0" indent="0" algn="ctr">
              <a:buNone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«Знаю сам! </a:t>
            </a:r>
          </a:p>
          <a:p>
            <a:pPr marL="0" indent="0" algn="ctr">
              <a:buNone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Научу другого!»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009602-C3EF-7D5E-02D0-45B00A3B4D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00" b="20680"/>
          <a:stretch/>
        </p:blipFill>
        <p:spPr>
          <a:xfrm>
            <a:off x="7389456" y="800613"/>
            <a:ext cx="3987794" cy="525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79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1B01E-9705-5D72-7535-11EC1900E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703959"/>
            <a:ext cx="2947482" cy="316824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9B0101-09B4-4C06-E969-C7985137D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 2" pitchFamily="18" charset="2"/>
              <a:buChar char="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Цели: </a:t>
            </a:r>
          </a:p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теоретических знаний;</a:t>
            </a:r>
          </a:p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Формирование практических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 и навыков безопасного поведения на улице и на дорогах. 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 2" pitchFamily="18" charset="2"/>
              <a:buChar char="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Задачи: </a:t>
            </a:r>
          </a:p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научить понимать значимость дорожной безопасности;</a:t>
            </a:r>
          </a:p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повысить осведомленность о дорожной безопасности как детей, так и взрослых; </a:t>
            </a:r>
          </a:p>
          <a:p>
            <a:pPr marL="182880" marR="0" lvl="0" indent="-18288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0BAD2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помочь понять правила дорожного движения и научить соблюдать их.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D77848-8149-B16A-A3A7-702F375945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" t="32246" r="2364" b="2611"/>
          <a:stretch/>
        </p:blipFill>
        <p:spPr>
          <a:xfrm>
            <a:off x="252919" y="2979500"/>
            <a:ext cx="2947482" cy="288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34AC3C-05BE-04BC-F8E8-E298D3B87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589" y="106800"/>
            <a:ext cx="2947482" cy="460118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аварий и травм на дороге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5967C5-9442-D8C8-3146-F5ED4E105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3284" y="602851"/>
            <a:ext cx="7315200" cy="512064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в результате дорожно-транспортных происшествий погибает около 1,19 миллиона человек.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Дорожно-транспортный травматизм является основной причиной смертности детей и молодых людей в возрасте от 5 до 29 лет.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половины всех случаев смерти в результате дорожно-транспортных происшествий приходится на уязвимых участников дорожного движения, включая пешеходов, велосипедистов и мотоциклистов.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DCD6A5-A19D-CB1F-A3D5-8A2D9A9B9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136" y="3899606"/>
            <a:ext cx="3120388" cy="208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34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5E1FA9-ADC6-340D-C378-FA7B74146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26" y="941856"/>
            <a:ext cx="2947482" cy="301895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ДТП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2D1535-9554-00AC-C44E-2D7F2108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3054" y="864108"/>
            <a:ext cx="7701631" cy="5042170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скорости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транспортным средством под воздействием спиртосодержащих напитков и других психоактивных веществ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Неиспользование мотоциклетных шлемов, ремней безопасности и детских удерживающих систем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Невнимательность при управлении транспортным средством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Небезопасная дорожная инфраструктура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Небезопасные транспортные средства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Ненадлежащее оказание помощи пострадавшим в дорожно-транспортных происшествиях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Ненадлежащий контроль за соблюдением правил дорожного движения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33A4A0-E34A-23A8-6861-5BFCB2EFB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627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46" y="4035456"/>
            <a:ext cx="3294544" cy="1955333"/>
          </a:xfrm>
          <a:prstGeom prst="rect">
            <a:avLst/>
          </a:prstGeom>
          <a:gradFill>
            <a:gsLst>
              <a:gs pos="64074">
                <a:srgbClr val="B4E4EE"/>
              </a:gs>
              <a:gs pos="66674">
                <a:srgbClr val="B1E3ED"/>
              </a:gs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2919098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BF155-D534-4168-81DF-246817EEB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6"/>
            <a:ext cx="3448705" cy="4601183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A5AB0F-4261-4853-85CB-1185B72C2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9" y="864108"/>
            <a:ext cx="4537614" cy="51206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на дорогах всегда была приоритетом для пешеходов и водителей. Однако часто люди забывают о необходимости быть видимыми в условиях плохой освещенности.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световозвращающих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предметов, которые используются на дорогах, включают жилеты с отражающими полосами, наклейки и флажки 🦺 🎗📄🏳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EFD35F-D39E-E97D-FB88-D9F2DD9E4B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66"/>
          <a:stretch/>
        </p:blipFill>
        <p:spPr>
          <a:xfrm>
            <a:off x="8734141" y="825939"/>
            <a:ext cx="2621214" cy="534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05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785CE-9A95-48BB-B46E-C7A21CFA8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6"/>
            <a:ext cx="3395350" cy="4601183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предметы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20FB5C-8EC6-4FBA-B337-02BF79EA7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1046" y="587828"/>
            <a:ext cx="5355598" cy="548089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🟠Жилеты с отражающими полосами являются одними из самых эффективных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световозвращающих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предметов. Они легко надеваются на верхнюю одежду и обеспечивают хорошую видимость пользователя.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🔴Браслеты также очень популярны. Они могут быть надеты на запястья или голени и обладать различным цветами и отражательными элементам.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🟣Наклейки со светоотражательными полосками часто используются для маркировки школьных рюкзаков или других предметов, которые дети берут с собой на улицу. Это делает их легкодоступными и помогает водителям видеть детей на дороге.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🟤Флажки, оснащенные отражающими элементами, используются для указания опасных участков на дорогах или направления движения.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268591-5470-93AE-D592-E3C0D0774C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56"/>
          <a:stretch/>
        </p:blipFill>
        <p:spPr>
          <a:xfrm>
            <a:off x="9022645" y="683979"/>
            <a:ext cx="2749534" cy="548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4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EB3086-28D1-4669-8110-5A69ADE1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на тротуаре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FC71F7-1D36-486F-8A17-525A83088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0319" y="864108"/>
            <a:ext cx="4180114" cy="49488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на тротуаре.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Иди по тротуару, придерживаясь правой стороны. 🚶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Передвигайся по тротуару спокойным шагом. Не беги и не создавай помех другим пешеходам. ❌🏃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Двигайся по тротуару не более, чем два человека в ряду. 🚶🚶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Обходи препятствие на тротуаре, не выходя на проезжую часть.🧍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Не играй и не балуйся на тротуаре. ❌🤹🤼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984815-7F71-8D96-E385-A1965BE52C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2" r="27943"/>
          <a:stretch/>
        </p:blipFill>
        <p:spPr>
          <a:xfrm>
            <a:off x="7766432" y="1265325"/>
            <a:ext cx="4018131" cy="377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12127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Рамк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451</TotalTime>
  <Words>663</Words>
  <Application>Microsoft Office PowerPoint</Application>
  <PresentationFormat>Широкоэкранный</PresentationFormat>
  <Paragraphs>61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Corbel</vt:lpstr>
      <vt:lpstr>Times New Roman</vt:lpstr>
      <vt:lpstr>Wingdings</vt:lpstr>
      <vt:lpstr>Wingdings 2</vt:lpstr>
      <vt:lpstr>Рамка</vt:lpstr>
      <vt:lpstr>«Презентация по обучению безопасному поведению на дороге» </vt:lpstr>
      <vt:lpstr>Введение</vt:lpstr>
      <vt:lpstr>Девиз</vt:lpstr>
      <vt:lpstr>Цели и задачи</vt:lpstr>
      <vt:lpstr>Статистика аварий и травм на дороге</vt:lpstr>
      <vt:lpstr>Причины ДТП</vt:lpstr>
      <vt:lpstr>Световозвращающие предметы</vt:lpstr>
      <vt:lpstr>Световозвращающие предметы</vt:lpstr>
      <vt:lpstr>Поведение на тротуаре</vt:lpstr>
      <vt:lpstr>Поведение на дороге</vt:lpstr>
      <vt:lpstr>Поведение на дороге</vt:lpstr>
      <vt:lpstr>Заключение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Leila</cp:lastModifiedBy>
  <cp:revision>53</cp:revision>
  <dcterms:created xsi:type="dcterms:W3CDTF">2024-02-27T09:39:45Z</dcterms:created>
  <dcterms:modified xsi:type="dcterms:W3CDTF">2024-02-29T19:05:17Z</dcterms:modified>
</cp:coreProperties>
</file>