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3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106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25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01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40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982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1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0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85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49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9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BD4ED-B195-4106-9555-692C53C4A2D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21673-C80E-4323-B64F-AEF9CB101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0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61950"/>
            <a:ext cx="9144000" cy="2181225"/>
          </a:xfrm>
        </p:spPr>
        <p:txBody>
          <a:bodyPr/>
          <a:lstStyle/>
          <a:p>
            <a:r>
              <a:rPr lang="ru-RU" b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"Безопасность </a:t>
            </a:r>
            <a:r>
              <a:rPr lang="ru-RU" b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детей </a:t>
            </a:r>
            <a:r>
              <a:rPr lang="ru-RU" b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 сети Интернет"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24279" y="3829050"/>
            <a:ext cx="2347943" cy="1209675"/>
          </a:xfrm>
        </p:spPr>
        <p:txBody>
          <a:bodyPr>
            <a:norm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учитель начальных классов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Едигарьева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Е.В.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90" y="2651208"/>
            <a:ext cx="3983960" cy="280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spc="600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4800" b="1" spc="6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503" t="40023" r="28333" b="15322"/>
          <a:stretch/>
        </p:blipFill>
        <p:spPr>
          <a:xfrm>
            <a:off x="3028946" y="1838323"/>
            <a:ext cx="5915633" cy="336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15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47650"/>
            <a:ext cx="3932237" cy="257175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247650"/>
            <a:ext cx="5932487" cy="52863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может быть прекрасным и полезным средством для обучения, отдыха или общения с друзьями. Но – как и реальный мир – Сеть тоже может быть опасна: в ней появилась своя преступность, хулиганство, вредительство и прочие малоприятные явления. 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защитить себя от всего этого, необходимо соблюдать правила безопасности в Интернете.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74" y="685039"/>
            <a:ext cx="4027551" cy="484898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600075"/>
            <a:ext cx="3932237" cy="493395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45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Всегда  спрашивайте  родителей  о  незнакомых  вещах,  о  которых  узнаете в Интернете. Они расскажут, что безопасно делать, а что нет.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5052" y="1819275"/>
            <a:ext cx="652374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3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7524" y="419099"/>
            <a:ext cx="4210051" cy="5000625"/>
          </a:xfrm>
        </p:spPr>
        <p:txBody>
          <a:bodyPr anchor="t">
            <a:no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Никогда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соглашайтесь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личную встречу с людьми, с которыми вы познакомились в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Интернете;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 маской виртуального друга может скрываться злой человек. О подобных предложениях немедленно расскажите родителям.</a:t>
            </a:r>
            <a:b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2500" y="571500"/>
            <a:ext cx="5610225" cy="40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9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1776" y="285750"/>
            <a:ext cx="4324350" cy="5286375"/>
          </a:xfrm>
        </p:spPr>
        <p:txBody>
          <a:bodyPr anchor="t">
            <a:no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При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регистрации на сайтах и в социальных сетях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старайтесь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указывать личную информацию (номер телефона, адрес места жительства, школы, место работы родителей и другое) – она может быть доступна всем, даже тем, кого ты не знаешь!</a:t>
            </a:r>
            <a:b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66975"/>
            <a:ext cx="10515600" cy="286702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09575"/>
            <a:ext cx="5120640" cy="469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351"/>
            <a:ext cx="10287000" cy="1609724"/>
          </a:xfrm>
        </p:spPr>
        <p:txBody>
          <a:bodyPr>
            <a:noAutofit/>
          </a:bodyPr>
          <a:lstStyle/>
          <a:p>
            <a:pPr algn="just"/>
            <a:r>
              <a:rPr lang="ru-RU" sz="2800" b="0" i="1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Установите на свой браузер фильтр, чтобы не сталкиваться с неприятной и огорчительной информацией в интернете, или попросите сделать это взрослых — тогда можете смело пользоваться интересными страничками в интернете.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8550" y="1743075"/>
            <a:ext cx="4667250" cy="37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2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650" y="66676"/>
            <a:ext cx="9915525" cy="1752599"/>
          </a:xfrm>
        </p:spPr>
        <p:txBody>
          <a:bodyPr>
            <a:noAutofit/>
          </a:bodyPr>
          <a:lstStyle/>
          <a:p>
            <a:pPr algn="just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открывайте файлы, не скачивайте неизвестные вам или присланные незнакомцами файлы из Интернета. Чтобы избежать заражения компьютера вирусом, установите на него специальную программу — антивирус!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1850" y="1819275"/>
            <a:ext cx="5372099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53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6025" y="114300"/>
            <a:ext cx="4791075" cy="5276850"/>
          </a:xfrm>
        </p:spPr>
        <p:txBody>
          <a:bodyPr>
            <a:noAutofit/>
          </a:bodyPr>
          <a:lstStyle/>
          <a:p>
            <a:pPr algn="just"/>
            <a:r>
              <a:rPr lang="ru-RU" sz="3200" b="0" i="1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Если вам приходят письма с неприятным и оскорбляющим вас содержанием, если кто-то ведет себя в вашем отношении неподобающим образом, немедленно сообщите об этом взрослым.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1576"/>
          <a:stretch/>
        </p:blipFill>
        <p:spPr>
          <a:xfrm>
            <a:off x="1071606" y="428621"/>
            <a:ext cx="4986138" cy="499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7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351"/>
            <a:ext cx="10163175" cy="1704974"/>
          </a:xfrm>
        </p:spPr>
        <p:txBody>
          <a:bodyPr>
            <a:noAutofit/>
          </a:bodyPr>
          <a:lstStyle/>
          <a:p>
            <a:pPr algn="just"/>
            <a:r>
              <a:rPr lang="ru-RU" sz="28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При общении в Интернете вы должны быть дружелюбными с другими пользователями. Ни в коем случае не надо писать и говорить оскорбительные слова, нельзя опубликовывать в сети чужие фотографии и сведения без разрешения хозяина.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3648" y="1838325"/>
            <a:ext cx="6988479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2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300</Words>
  <Application>Microsoft Office PowerPoint</Application>
  <PresentationFormat>Широкоэкранный</PresentationFormat>
  <Paragraphs>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"Безопасность детей в сети Интернет"</vt:lpstr>
      <vt:lpstr>Презентация PowerPoint</vt:lpstr>
      <vt:lpstr>1. Всегда  спрашивайте  родителей  о  незнакомых  вещах,  о  которых  узнаете в Интернете. Они расскажут, что безопасно делать, а что нет.</vt:lpstr>
      <vt:lpstr>2. Никогда не соглашайтесь на личную встречу с людьми, с которыми вы познакомились в Интернете; под маской виртуального друга может скрываться злой человек. О подобных предложениях немедленно расскажите родителям. </vt:lpstr>
      <vt:lpstr>3. При регистрации на сайтах и в социальных сетях старайтесь не указывать личную информацию (номер телефона, адрес места жительства, школы, место работы родителей и другое) – она может быть доступна всем, даже тем, кого ты не знаешь! </vt:lpstr>
      <vt:lpstr>4. Установите на свой браузер фильтр, чтобы не сталкиваться с неприятной и огорчительной информацией в интернете, или попросите сделать это взрослых — тогда можете смело пользоваться интересными страничками в интернете.</vt:lpstr>
      <vt:lpstr>5. Не открывайте файлы, не скачивайте неизвестные вам или присланные незнакомцами файлы из Интернета. Чтобы избежать заражения компьютера вирусом, установите на него специальную программу — антивирус!</vt:lpstr>
      <vt:lpstr>6. Если вам приходят письма с неприятным и оскорбляющим вас содержанием, если кто-то ведет себя в вашем отношении неподобающим образом, немедленно сообщите об этом взрослым.</vt:lpstr>
      <vt:lpstr>7. При общении в Интернете вы должны быть дружелюбными с другими пользователями. Ни в коем случае не надо писать и говорить оскорбительные слова, нельзя опубликовывать в сети чужие фотографии и сведения без разрешения хозяина.</vt:lpstr>
      <vt:lpstr>Спасибо за внимание!!!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23</cp:revision>
  <dcterms:created xsi:type="dcterms:W3CDTF">2021-12-04T20:51:50Z</dcterms:created>
  <dcterms:modified xsi:type="dcterms:W3CDTF">2024-05-31T21:40:39Z</dcterms:modified>
</cp:coreProperties>
</file>