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70" r:id="rId1"/>
  </p:sldMasterIdLst>
  <p:notesMasterIdLst>
    <p:notesMasterId r:id="rId14"/>
  </p:notesMasterIdLst>
  <p:sldIdLst>
    <p:sldId id="256" r:id="rId2"/>
    <p:sldId id="258" r:id="rId3"/>
    <p:sldId id="257" r:id="rId4"/>
    <p:sldId id="267" r:id="rId5"/>
    <p:sldId id="262" r:id="rId6"/>
    <p:sldId id="263" r:id="rId7"/>
    <p:sldId id="260" r:id="rId8"/>
    <p:sldId id="280" r:id="rId9"/>
    <p:sldId id="270" r:id="rId10"/>
    <p:sldId id="279" r:id="rId11"/>
    <p:sldId id="259" r:id="rId12"/>
    <p:sldId id="264" r:id="rId13"/>
  </p:sldIdLst>
  <p:sldSz cx="12192000" cy="6858000"/>
  <p:notesSz cx="6858000" cy="9144000"/>
  <p:embeddedFontLst>
    <p:embeddedFont>
      <p:font typeface="Cambria Math" panose="02040503050406030204" pitchFamily="18" charset="0"/>
      <p:regular r:id="rId15"/>
    </p:embeddedFont>
    <p:embeddedFont>
      <p:font typeface="Just Another Hand" panose="020B0604020202020204" charset="0"/>
      <p:regular r:id="rId16"/>
    </p:embeddedFont>
    <p:embeddedFont>
      <p:font typeface="Coming Soon" panose="020B0604020202020204" charset="0"/>
      <p:regular r:id="rId17"/>
    </p:embeddedFont>
    <p:embeddedFont>
      <p:font typeface="Segoe Print" panose="02000600000000000000" pitchFamily="2" charset="0"/>
      <p:regular r:id="rId18"/>
      <p:bold r:id="rId19"/>
    </p:embeddedFont>
    <p:embeddedFont>
      <p:font typeface="Chelsea Market" panose="020B0604020202020204" charset="0"/>
      <p:regular r:id="rId20"/>
    </p:embeddedFont>
    <p:embeddedFont>
      <p:font typeface="Barlow Condensed" panose="020B0604020202020204" charset="0"/>
      <p:regular r:id="rId21"/>
      <p:bold r:id="rId22"/>
      <p:italic r:id="rId23"/>
      <p:boldItalic r:id="rId24"/>
    </p:embeddedFont>
    <p:embeddedFont>
      <p:font typeface="Abril Fatface" panose="020B0604020202020204" charset="0"/>
      <p:regular r:id="rId25"/>
    </p:embeddedFont>
    <p:embeddedFont>
      <p:font typeface="Gant" panose="00000500000000000000" pitchFamily="2" charset="0"/>
      <p:regular r:id="rId26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CC"/>
    <a:srgbClr val="8DDAE3"/>
    <a:srgbClr val="C1BAFC"/>
    <a:srgbClr val="B2FFB6"/>
    <a:srgbClr val="CC99FF"/>
    <a:srgbClr val="FFC6A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648" y="6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4.fntdata"/><Relationship Id="rId26" Type="http://schemas.openxmlformats.org/officeDocument/2006/relationships/font" Target="fonts/font12.fntdata"/><Relationship Id="rId3" Type="http://schemas.openxmlformats.org/officeDocument/2006/relationships/slide" Target="slides/slide2.xml"/><Relationship Id="rId21" Type="http://schemas.openxmlformats.org/officeDocument/2006/relationships/font" Target="fonts/font7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3.fntdata"/><Relationship Id="rId25" Type="http://schemas.openxmlformats.org/officeDocument/2006/relationships/font" Target="fonts/font11.fntdata"/><Relationship Id="rId2" Type="http://schemas.openxmlformats.org/officeDocument/2006/relationships/slide" Target="slides/slide1.xml"/><Relationship Id="rId16" Type="http://schemas.openxmlformats.org/officeDocument/2006/relationships/font" Target="fonts/font2.fntdata"/><Relationship Id="rId20" Type="http://schemas.openxmlformats.org/officeDocument/2006/relationships/font" Target="fonts/font6.fntdata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0.fntdata"/><Relationship Id="rId5" Type="http://schemas.openxmlformats.org/officeDocument/2006/relationships/slide" Target="slides/slide4.xml"/><Relationship Id="rId15" Type="http://schemas.openxmlformats.org/officeDocument/2006/relationships/font" Target="fonts/font1.fntdata"/><Relationship Id="rId23" Type="http://schemas.openxmlformats.org/officeDocument/2006/relationships/font" Target="fonts/font9.fntdata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Relationship Id="rId22" Type="http://schemas.openxmlformats.org/officeDocument/2006/relationships/font" Target="fonts/font8.fntdata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684340469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28" name="Google Shape;128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64243697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63" name="Google Shape;163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83447474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Google Shape;244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45" name="Google Shape;245;p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1771664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53" name="Google Shape;153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14012099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3" name="Google Shape;143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37396556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" name="Google Shape;284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85" name="Google Shape;285;p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51037387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07" name="Google Shape;207;p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71352424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18" name="Google Shape;218;p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37567912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71" name="Google Shape;171;p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48605615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7" name="Google Shape;607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08" name="Google Shape;608;p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59927097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7" name="Google Shape;607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08" name="Google Shape;608;p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1980394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01 Title">
  <p:cSld name="CUSTOM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13;p2"/>
          <p:cNvSpPr txBox="1">
            <a:spLocks noGrp="1"/>
          </p:cNvSpPr>
          <p:nvPr>
            <p:ph type="title"/>
          </p:nvPr>
        </p:nvSpPr>
        <p:spPr>
          <a:xfrm>
            <a:off x="3498300" y="1591025"/>
            <a:ext cx="5195400" cy="123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0"/>
              <a:buNone/>
              <a:defRPr sz="9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0"/>
              <a:buNone/>
              <a:defRPr sz="9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0"/>
              <a:buNone/>
              <a:defRPr sz="9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0"/>
              <a:buNone/>
              <a:defRPr sz="9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0"/>
              <a:buNone/>
              <a:defRPr sz="9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0"/>
              <a:buNone/>
              <a:defRPr sz="9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0"/>
              <a:buNone/>
              <a:defRPr sz="9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0"/>
              <a:buNone/>
              <a:defRPr sz="9000"/>
            </a:lvl9pPr>
          </a:lstStyle>
          <a:p>
            <a:endParaRPr/>
          </a:p>
        </p:txBody>
      </p:sp>
      <p:sp>
        <p:nvSpPr>
          <p:cNvPr id="14" name="Google Shape;14;p2"/>
          <p:cNvSpPr txBox="1">
            <a:spLocks noGrp="1"/>
          </p:cNvSpPr>
          <p:nvPr>
            <p:ph type="subTitle" idx="1"/>
          </p:nvPr>
        </p:nvSpPr>
        <p:spPr>
          <a:xfrm>
            <a:off x="496175" y="5663050"/>
            <a:ext cx="11281200" cy="71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lv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1pPr>
            <a:lvl2pPr lvl="1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None/>
              <a:defRPr/>
            </a:lvl2pPr>
            <a:lvl3pPr lvl="2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None/>
              <a:defRPr/>
            </a:lvl3pPr>
            <a:lvl4pPr lvl="3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None/>
              <a:defRPr/>
            </a:lvl4pPr>
            <a:lvl5pPr lvl="4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None/>
              <a:defRPr/>
            </a:lvl5pPr>
            <a:lvl6pPr lvl="5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None/>
              <a:defRPr/>
            </a:lvl6pPr>
            <a:lvl7pPr lvl="6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None/>
              <a:defRPr/>
            </a:lvl7pPr>
            <a:lvl8pPr lvl="7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None/>
              <a:defRPr/>
            </a:lvl8pPr>
            <a:lvl9pPr lvl="8" algn="ctr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19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15 Timeline">
  <p:cSld name="CUSTOM_14"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5"/>
          <p:cNvSpPr txBox="1">
            <a:spLocks noGrp="1"/>
          </p:cNvSpPr>
          <p:nvPr>
            <p:ph type="subTitle" idx="1"/>
          </p:nvPr>
        </p:nvSpPr>
        <p:spPr>
          <a:xfrm>
            <a:off x="415600" y="2316000"/>
            <a:ext cx="1997700" cy="60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lv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None/>
              <a:defRPr sz="2200" b="1"/>
            </a:lvl1pPr>
            <a:lvl2pPr lvl="1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2pPr>
            <a:lvl3pPr lvl="2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3pPr>
            <a:lvl4pPr lvl="3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4pPr>
            <a:lvl5pPr lvl="4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5pPr>
            <a:lvl6pPr lvl="5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6pPr>
            <a:lvl7pPr lvl="6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7pPr>
            <a:lvl8pPr lvl="7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8pPr>
            <a:lvl9pPr lvl="8" algn="ctr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2200"/>
              <a:buNone/>
              <a:defRPr sz="2200" b="1"/>
            </a:lvl9pPr>
          </a:lstStyle>
          <a:p>
            <a:endParaRPr/>
          </a:p>
        </p:txBody>
      </p:sp>
      <p:sp>
        <p:nvSpPr>
          <p:cNvPr id="82" name="Google Shape;82;p15"/>
          <p:cNvSpPr txBox="1">
            <a:spLocks noGrp="1"/>
          </p:cNvSpPr>
          <p:nvPr>
            <p:ph type="subTitle" idx="2"/>
          </p:nvPr>
        </p:nvSpPr>
        <p:spPr>
          <a:xfrm>
            <a:off x="2775377" y="2316000"/>
            <a:ext cx="1997700" cy="60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lv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None/>
              <a:defRPr sz="2200" b="1"/>
            </a:lvl1pPr>
            <a:lvl2pPr lvl="1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2pPr>
            <a:lvl3pPr lvl="2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3pPr>
            <a:lvl4pPr lvl="3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4pPr>
            <a:lvl5pPr lvl="4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5pPr>
            <a:lvl6pPr lvl="5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6pPr>
            <a:lvl7pPr lvl="6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7pPr>
            <a:lvl8pPr lvl="7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8pPr>
            <a:lvl9pPr lvl="8" algn="ctr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2200"/>
              <a:buNone/>
              <a:defRPr sz="2200" b="1"/>
            </a:lvl9pPr>
          </a:lstStyle>
          <a:p>
            <a:endParaRPr/>
          </a:p>
        </p:txBody>
      </p:sp>
      <p:sp>
        <p:nvSpPr>
          <p:cNvPr id="83" name="Google Shape;83;p15"/>
          <p:cNvSpPr txBox="1">
            <a:spLocks noGrp="1"/>
          </p:cNvSpPr>
          <p:nvPr>
            <p:ph type="subTitle" idx="3"/>
          </p:nvPr>
        </p:nvSpPr>
        <p:spPr>
          <a:xfrm>
            <a:off x="5135153" y="2342500"/>
            <a:ext cx="1997700" cy="60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lv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None/>
              <a:defRPr sz="2200" b="1"/>
            </a:lvl1pPr>
            <a:lvl2pPr lvl="1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2pPr>
            <a:lvl3pPr lvl="2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3pPr>
            <a:lvl4pPr lvl="3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4pPr>
            <a:lvl5pPr lvl="4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5pPr>
            <a:lvl6pPr lvl="5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6pPr>
            <a:lvl7pPr lvl="6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7pPr>
            <a:lvl8pPr lvl="7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8pPr>
            <a:lvl9pPr lvl="8" algn="ctr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2200"/>
              <a:buNone/>
              <a:defRPr sz="2200" b="1"/>
            </a:lvl9pPr>
          </a:lstStyle>
          <a:p>
            <a:endParaRPr/>
          </a:p>
        </p:txBody>
      </p:sp>
      <p:sp>
        <p:nvSpPr>
          <p:cNvPr id="84" name="Google Shape;84;p15"/>
          <p:cNvSpPr txBox="1">
            <a:spLocks noGrp="1"/>
          </p:cNvSpPr>
          <p:nvPr>
            <p:ph type="subTitle" idx="4"/>
          </p:nvPr>
        </p:nvSpPr>
        <p:spPr>
          <a:xfrm>
            <a:off x="7494930" y="2342500"/>
            <a:ext cx="1997700" cy="60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lv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None/>
              <a:defRPr sz="2200" b="1"/>
            </a:lvl1pPr>
            <a:lvl2pPr lvl="1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2pPr>
            <a:lvl3pPr lvl="2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3pPr>
            <a:lvl4pPr lvl="3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4pPr>
            <a:lvl5pPr lvl="4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5pPr>
            <a:lvl6pPr lvl="5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6pPr>
            <a:lvl7pPr lvl="6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7pPr>
            <a:lvl8pPr lvl="7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8pPr>
            <a:lvl9pPr lvl="8" algn="ctr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2200"/>
              <a:buNone/>
              <a:defRPr sz="2200" b="1"/>
            </a:lvl9pPr>
          </a:lstStyle>
          <a:p>
            <a:endParaRPr/>
          </a:p>
        </p:txBody>
      </p:sp>
      <p:sp>
        <p:nvSpPr>
          <p:cNvPr id="85" name="Google Shape;85;p15"/>
          <p:cNvSpPr txBox="1">
            <a:spLocks noGrp="1"/>
          </p:cNvSpPr>
          <p:nvPr>
            <p:ph type="subTitle" idx="5"/>
          </p:nvPr>
        </p:nvSpPr>
        <p:spPr>
          <a:xfrm>
            <a:off x="9854707" y="2316000"/>
            <a:ext cx="1997700" cy="60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lv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None/>
              <a:defRPr sz="2200" b="1"/>
            </a:lvl1pPr>
            <a:lvl2pPr lvl="1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2pPr>
            <a:lvl3pPr lvl="2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3pPr>
            <a:lvl4pPr lvl="3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4pPr>
            <a:lvl5pPr lvl="4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5pPr>
            <a:lvl6pPr lvl="5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6pPr>
            <a:lvl7pPr lvl="6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7pPr>
            <a:lvl8pPr lvl="7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8pPr>
            <a:lvl9pPr lvl="8" algn="ctr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2200"/>
              <a:buNone/>
              <a:defRPr sz="2200" b="1"/>
            </a:lvl9pPr>
          </a:lstStyle>
          <a:p>
            <a:endParaRPr/>
          </a:p>
        </p:txBody>
      </p:sp>
      <p:sp>
        <p:nvSpPr>
          <p:cNvPr id="86" name="Google Shape;86;p15"/>
          <p:cNvSpPr txBox="1">
            <a:spLocks noGrp="1"/>
          </p:cNvSpPr>
          <p:nvPr>
            <p:ph type="title"/>
          </p:nvPr>
        </p:nvSpPr>
        <p:spPr>
          <a:xfrm>
            <a:off x="415600" y="974367"/>
            <a:ext cx="11360700" cy="7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R="0"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ldrich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>
            <a:endParaRPr/>
          </a:p>
        </p:txBody>
      </p:sp>
      <p:sp>
        <p:nvSpPr>
          <p:cNvPr id="87" name="Google Shape;87;p15"/>
          <p:cNvSpPr txBox="1">
            <a:spLocks noGrp="1"/>
          </p:cNvSpPr>
          <p:nvPr>
            <p:ph type="body" idx="6"/>
          </p:nvPr>
        </p:nvSpPr>
        <p:spPr>
          <a:xfrm>
            <a:off x="415600" y="3238625"/>
            <a:ext cx="1997700" cy="23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30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marL="914400" lvl="1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2pPr>
            <a:lvl3pPr marL="1371600" lvl="2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3pPr>
            <a:lvl4pPr marL="1828800" lvl="3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4pPr>
            <a:lvl5pPr marL="2286000" lvl="4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5pPr>
            <a:lvl6pPr marL="2743200" lvl="5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6pPr>
            <a:lvl7pPr marL="3200400" lvl="6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7pPr>
            <a:lvl8pPr marL="3657600" lvl="7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8pPr>
            <a:lvl9pPr marL="4114800" lvl="8" indent="-330200" algn="l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1600"/>
              <a:buChar char="■"/>
              <a:defRPr sz="1600"/>
            </a:lvl9pPr>
          </a:lstStyle>
          <a:p>
            <a:endParaRPr/>
          </a:p>
        </p:txBody>
      </p:sp>
      <p:sp>
        <p:nvSpPr>
          <p:cNvPr id="88" name="Google Shape;88;p15"/>
          <p:cNvSpPr txBox="1">
            <a:spLocks noGrp="1"/>
          </p:cNvSpPr>
          <p:nvPr>
            <p:ph type="body" idx="7"/>
          </p:nvPr>
        </p:nvSpPr>
        <p:spPr>
          <a:xfrm>
            <a:off x="2775375" y="3238625"/>
            <a:ext cx="1997700" cy="23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30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marL="914400" lvl="1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2pPr>
            <a:lvl3pPr marL="1371600" lvl="2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3pPr>
            <a:lvl4pPr marL="1828800" lvl="3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4pPr>
            <a:lvl5pPr marL="2286000" lvl="4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5pPr>
            <a:lvl6pPr marL="2743200" lvl="5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6pPr>
            <a:lvl7pPr marL="3200400" lvl="6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7pPr>
            <a:lvl8pPr marL="3657600" lvl="7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8pPr>
            <a:lvl9pPr marL="4114800" lvl="8" indent="-330200" algn="l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1600"/>
              <a:buChar char="■"/>
              <a:defRPr sz="1600"/>
            </a:lvl9pPr>
          </a:lstStyle>
          <a:p>
            <a:endParaRPr/>
          </a:p>
        </p:txBody>
      </p:sp>
      <p:sp>
        <p:nvSpPr>
          <p:cNvPr id="89" name="Google Shape;89;p15"/>
          <p:cNvSpPr txBox="1">
            <a:spLocks noGrp="1"/>
          </p:cNvSpPr>
          <p:nvPr>
            <p:ph type="body" idx="8"/>
          </p:nvPr>
        </p:nvSpPr>
        <p:spPr>
          <a:xfrm>
            <a:off x="5135150" y="3238625"/>
            <a:ext cx="1997700" cy="23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30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marL="914400" lvl="1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2pPr>
            <a:lvl3pPr marL="1371600" lvl="2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3pPr>
            <a:lvl4pPr marL="1828800" lvl="3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4pPr>
            <a:lvl5pPr marL="2286000" lvl="4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5pPr>
            <a:lvl6pPr marL="2743200" lvl="5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6pPr>
            <a:lvl7pPr marL="3200400" lvl="6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7pPr>
            <a:lvl8pPr marL="3657600" lvl="7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8pPr>
            <a:lvl9pPr marL="4114800" lvl="8" indent="-330200" algn="l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1600"/>
              <a:buChar char="■"/>
              <a:defRPr sz="1600"/>
            </a:lvl9pPr>
          </a:lstStyle>
          <a:p>
            <a:endParaRPr/>
          </a:p>
        </p:txBody>
      </p:sp>
      <p:sp>
        <p:nvSpPr>
          <p:cNvPr id="90" name="Google Shape;90;p15"/>
          <p:cNvSpPr txBox="1">
            <a:spLocks noGrp="1"/>
          </p:cNvSpPr>
          <p:nvPr>
            <p:ph type="body" idx="9"/>
          </p:nvPr>
        </p:nvSpPr>
        <p:spPr>
          <a:xfrm>
            <a:off x="7494925" y="3238625"/>
            <a:ext cx="1997700" cy="23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30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marL="914400" lvl="1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2pPr>
            <a:lvl3pPr marL="1371600" lvl="2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3pPr>
            <a:lvl4pPr marL="1828800" lvl="3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4pPr>
            <a:lvl5pPr marL="2286000" lvl="4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5pPr>
            <a:lvl6pPr marL="2743200" lvl="5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6pPr>
            <a:lvl7pPr marL="3200400" lvl="6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7pPr>
            <a:lvl8pPr marL="3657600" lvl="7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8pPr>
            <a:lvl9pPr marL="4114800" lvl="8" indent="-330200" algn="l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1600"/>
              <a:buChar char="■"/>
              <a:defRPr sz="1600"/>
            </a:lvl9pPr>
          </a:lstStyle>
          <a:p>
            <a:endParaRPr/>
          </a:p>
        </p:txBody>
      </p:sp>
      <p:sp>
        <p:nvSpPr>
          <p:cNvPr id="91" name="Google Shape;91;p15"/>
          <p:cNvSpPr txBox="1">
            <a:spLocks noGrp="1"/>
          </p:cNvSpPr>
          <p:nvPr>
            <p:ph type="body" idx="13"/>
          </p:nvPr>
        </p:nvSpPr>
        <p:spPr>
          <a:xfrm>
            <a:off x="9854700" y="3238625"/>
            <a:ext cx="1997700" cy="23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30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marL="914400" lvl="1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2pPr>
            <a:lvl3pPr marL="1371600" lvl="2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3pPr>
            <a:lvl4pPr marL="1828800" lvl="3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4pPr>
            <a:lvl5pPr marL="2286000" lvl="4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5pPr>
            <a:lvl6pPr marL="2743200" lvl="5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6pPr>
            <a:lvl7pPr marL="3200400" lvl="6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7pPr>
            <a:lvl8pPr marL="3657600" lvl="7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8pPr>
            <a:lvl9pPr marL="4114800" lvl="8" indent="-330200" algn="l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1600"/>
              <a:buChar char="■"/>
              <a:defRPr sz="16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11 Background image">
  <p:cSld name="CUSTOM_10"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20"/>
          <p:cNvSpPr txBox="1">
            <a:spLocks noGrp="1"/>
          </p:cNvSpPr>
          <p:nvPr>
            <p:ph type="title"/>
          </p:nvPr>
        </p:nvSpPr>
        <p:spPr>
          <a:xfrm>
            <a:off x="7223375" y="2088000"/>
            <a:ext cx="4458300" cy="237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1pPr>
            <a:lvl2pPr lv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0"/>
              <a:buNone/>
              <a:defRPr sz="15000">
                <a:solidFill>
                  <a:schemeClr val="lt1"/>
                </a:solidFill>
              </a:defRPr>
            </a:lvl2pPr>
            <a:lvl3pPr lvl="2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0"/>
              <a:buNone/>
              <a:defRPr sz="15000">
                <a:solidFill>
                  <a:schemeClr val="lt1"/>
                </a:solidFill>
              </a:defRPr>
            </a:lvl3pPr>
            <a:lvl4pPr lvl="3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0"/>
              <a:buNone/>
              <a:defRPr sz="15000">
                <a:solidFill>
                  <a:schemeClr val="lt1"/>
                </a:solidFill>
              </a:defRPr>
            </a:lvl4pPr>
            <a:lvl5pPr lvl="4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0"/>
              <a:buNone/>
              <a:defRPr sz="15000">
                <a:solidFill>
                  <a:schemeClr val="lt1"/>
                </a:solidFill>
              </a:defRPr>
            </a:lvl5pPr>
            <a:lvl6pPr lvl="5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0"/>
              <a:buNone/>
              <a:defRPr sz="15000">
                <a:solidFill>
                  <a:schemeClr val="lt1"/>
                </a:solidFill>
              </a:defRPr>
            </a:lvl6pPr>
            <a:lvl7pPr lvl="6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0"/>
              <a:buNone/>
              <a:defRPr sz="15000">
                <a:solidFill>
                  <a:schemeClr val="lt1"/>
                </a:solidFill>
              </a:defRPr>
            </a:lvl7pPr>
            <a:lvl8pPr lvl="7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0"/>
              <a:buNone/>
              <a:defRPr sz="15000">
                <a:solidFill>
                  <a:schemeClr val="lt1"/>
                </a:solidFill>
              </a:defRPr>
            </a:lvl8pPr>
            <a:lvl9pPr lvl="8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0"/>
              <a:buNone/>
              <a:defRPr sz="150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Just title 1">
  <p:cSld name="CUSTOM_18_1"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22"/>
          <p:cNvSpPr txBox="1">
            <a:spLocks noGrp="1"/>
          </p:cNvSpPr>
          <p:nvPr>
            <p:ph type="title"/>
          </p:nvPr>
        </p:nvSpPr>
        <p:spPr>
          <a:xfrm>
            <a:off x="415650" y="421105"/>
            <a:ext cx="11360700" cy="123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9pPr>
          </a:lstStyle>
          <a:p>
            <a:endParaRPr/>
          </a:p>
        </p:txBody>
      </p:sp>
      <p:pic>
        <p:nvPicPr>
          <p:cNvPr id="119" name="Google Shape;119;p22"/>
          <p:cNvPicPr preferRelativeResize="0"/>
          <p:nvPr/>
        </p:nvPicPr>
        <p:blipFill rotWithShape="1">
          <a:blip r:embed="rId2">
            <a:alphaModFix/>
          </a:blip>
          <a:srcRect t="289"/>
          <a:stretch/>
        </p:blipFill>
        <p:spPr>
          <a:xfrm rot="5400000">
            <a:off x="2697455" y="-2702130"/>
            <a:ext cx="6853373" cy="12257636"/>
          </a:xfrm>
          <a:custGeom>
            <a:avLst/>
            <a:gdLst/>
            <a:ahLst/>
            <a:cxnLst/>
            <a:rect l="l" t="t" r="r" b="b"/>
            <a:pathLst>
              <a:path w="6853373" h="12288357" extrusionOk="0">
                <a:moveTo>
                  <a:pt x="300866" y="11963891"/>
                </a:moveTo>
                <a:lnTo>
                  <a:pt x="6565981" y="11963891"/>
                </a:lnTo>
                <a:lnTo>
                  <a:pt x="6565981" y="324464"/>
                </a:lnTo>
                <a:lnTo>
                  <a:pt x="300866" y="324464"/>
                </a:lnTo>
                <a:close/>
                <a:moveTo>
                  <a:pt x="0" y="12288357"/>
                </a:moveTo>
                <a:lnTo>
                  <a:pt x="0" y="0"/>
                </a:lnTo>
                <a:lnTo>
                  <a:pt x="6853373" y="0"/>
                </a:lnTo>
                <a:lnTo>
                  <a:pt x="6853373" y="12288357"/>
                </a:lnTo>
                <a:close/>
              </a:path>
            </a:pathLst>
          </a:custGeom>
          <a:noFill/>
          <a:ln>
            <a:noFill/>
          </a:ln>
          <a:effectLst>
            <a:outerShdw blurRad="50800" dist="38100" dir="13500000" algn="br" rotWithShape="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Just title 1 1">
  <p:cSld name="CUSTOM_18_1_1"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23"/>
          <p:cNvSpPr txBox="1">
            <a:spLocks noGrp="1"/>
          </p:cNvSpPr>
          <p:nvPr>
            <p:ph type="title"/>
          </p:nvPr>
        </p:nvSpPr>
        <p:spPr>
          <a:xfrm>
            <a:off x="415650" y="421105"/>
            <a:ext cx="11360700" cy="123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9pPr>
          </a:lstStyle>
          <a:p>
            <a:endParaRPr/>
          </a:p>
        </p:txBody>
      </p:sp>
      <p:sp>
        <p:nvSpPr>
          <p:cNvPr id="122" name="Google Shape;122;p23"/>
          <p:cNvSpPr/>
          <p:nvPr/>
        </p:nvSpPr>
        <p:spPr>
          <a:xfrm>
            <a:off x="0" y="6563875"/>
            <a:ext cx="12192000" cy="294000"/>
          </a:xfrm>
          <a:prstGeom prst="trapezoid">
            <a:avLst>
              <a:gd name="adj" fmla="val 107636"/>
            </a:avLst>
          </a:prstGeom>
          <a:solidFill>
            <a:srgbClr val="3B3B3B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  <a:effectLst>
            <a:outerShdw blurRad="50800" dist="38100" dir="16200000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3" name="Google Shape;123;p23"/>
          <p:cNvSpPr/>
          <p:nvPr/>
        </p:nvSpPr>
        <p:spPr>
          <a:xfrm rot="5400000">
            <a:off x="-3282000" y="3282000"/>
            <a:ext cx="6858000" cy="294000"/>
          </a:xfrm>
          <a:prstGeom prst="trapezoid">
            <a:avLst>
              <a:gd name="adj" fmla="val 93614"/>
            </a:avLst>
          </a:prstGeom>
          <a:solidFill>
            <a:srgbClr val="3B3B3B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  <a:effectLst>
            <a:outerShdw blurRad="50800" dist="38100" algn="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4" name="Google Shape;124;p23"/>
          <p:cNvSpPr/>
          <p:nvPr/>
        </p:nvSpPr>
        <p:spPr>
          <a:xfrm rot="10800000">
            <a:off x="0" y="0"/>
            <a:ext cx="12192000" cy="294000"/>
          </a:xfrm>
          <a:prstGeom prst="trapezoid">
            <a:avLst>
              <a:gd name="adj" fmla="val 107636"/>
            </a:avLst>
          </a:prstGeom>
          <a:solidFill>
            <a:srgbClr val="3B3B3B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5" name="Google Shape;125;p23"/>
          <p:cNvSpPr/>
          <p:nvPr/>
        </p:nvSpPr>
        <p:spPr>
          <a:xfrm rot="-5400000" flipH="1">
            <a:off x="8615950" y="3282000"/>
            <a:ext cx="6858000" cy="294000"/>
          </a:xfrm>
          <a:prstGeom prst="trapezoid">
            <a:avLst>
              <a:gd name="adj" fmla="val 93614"/>
            </a:avLst>
          </a:prstGeom>
          <a:solidFill>
            <a:srgbClr val="3B3B3B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  <a:effectLst>
            <a:outerShdw blurRad="50800" dist="38100" dir="10800000" algn="r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02 Intro">
  <p:cSld name="CUSTOM_1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3"/>
          <p:cNvSpPr txBox="1">
            <a:spLocks noGrp="1"/>
          </p:cNvSpPr>
          <p:nvPr>
            <p:ph type="title"/>
          </p:nvPr>
        </p:nvSpPr>
        <p:spPr>
          <a:xfrm>
            <a:off x="6072725" y="1583975"/>
            <a:ext cx="5322600" cy="13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R="0"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0"/>
              <a:buFont typeface="Aldrich"/>
              <a:buNone/>
              <a:defRPr sz="7000"/>
            </a:lvl1pPr>
            <a:lvl2pPr lv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0"/>
              <a:buFont typeface="Abril Fatface"/>
              <a:buNone/>
              <a:defRPr sz="7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0"/>
              <a:buFont typeface="Abril Fatface"/>
              <a:buNone/>
              <a:defRPr sz="7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0"/>
              <a:buFont typeface="Abril Fatface"/>
              <a:buNone/>
              <a:defRPr sz="7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0"/>
              <a:buFont typeface="Abril Fatface"/>
              <a:buNone/>
              <a:defRPr sz="7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0"/>
              <a:buFont typeface="Abril Fatface"/>
              <a:buNone/>
              <a:defRPr sz="7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0"/>
              <a:buFont typeface="Abril Fatface"/>
              <a:buNone/>
              <a:defRPr sz="7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0"/>
              <a:buFont typeface="Abril Fatface"/>
              <a:buNone/>
              <a:defRPr sz="7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0"/>
              <a:buFont typeface="Abril Fatface"/>
              <a:buNone/>
              <a:defRPr sz="7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>
            <a:endParaRPr/>
          </a:p>
        </p:txBody>
      </p:sp>
      <p:sp>
        <p:nvSpPr>
          <p:cNvPr id="17" name="Google Shape;17;p3"/>
          <p:cNvSpPr txBox="1">
            <a:spLocks noGrp="1"/>
          </p:cNvSpPr>
          <p:nvPr>
            <p:ph type="body" idx="1"/>
          </p:nvPr>
        </p:nvSpPr>
        <p:spPr>
          <a:xfrm>
            <a:off x="6072700" y="2988275"/>
            <a:ext cx="5322600" cy="2235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49250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●"/>
              <a:defRPr/>
            </a:lvl1pPr>
            <a:lvl2pPr marL="914400" lvl="1" indent="-349250" algn="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2pPr>
            <a:lvl3pPr marL="1371600" lvl="2" indent="-349250" algn="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■"/>
              <a:defRPr/>
            </a:lvl3pPr>
            <a:lvl4pPr marL="1828800" lvl="3" indent="-349250" algn="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●"/>
              <a:defRPr/>
            </a:lvl4pPr>
            <a:lvl5pPr marL="2286000" lvl="4" indent="-349250" algn="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5pPr>
            <a:lvl6pPr marL="2743200" lvl="5" indent="-349250" algn="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■"/>
              <a:defRPr/>
            </a:lvl6pPr>
            <a:lvl7pPr marL="3200400" lvl="6" indent="-349250" algn="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●"/>
              <a:defRPr/>
            </a:lvl7pPr>
            <a:lvl8pPr marL="3657600" lvl="7" indent="-349250" algn="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8pPr>
            <a:lvl9pPr marL="4114800" lvl="8" indent="-349250" algn="r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1900"/>
              <a:buChar char="■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03 Talking Points">
  <p:cSld name="CUSTOM_2"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4"/>
          <p:cNvSpPr txBox="1">
            <a:spLocks noGrp="1"/>
          </p:cNvSpPr>
          <p:nvPr>
            <p:ph type="title"/>
          </p:nvPr>
        </p:nvSpPr>
        <p:spPr>
          <a:xfrm>
            <a:off x="973675" y="898175"/>
            <a:ext cx="10436100" cy="7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R="0"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ldrich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bril Fatface"/>
              <a:buNone/>
              <a:defRPr sz="6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bril Fatface"/>
              <a:buNone/>
              <a:defRPr sz="6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bril Fatface"/>
              <a:buNone/>
              <a:defRPr sz="6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bril Fatface"/>
              <a:buNone/>
              <a:defRPr sz="6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bril Fatface"/>
              <a:buNone/>
              <a:defRPr sz="6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bril Fatface"/>
              <a:buNone/>
              <a:defRPr sz="6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bril Fatface"/>
              <a:buNone/>
              <a:defRPr sz="6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bril Fatface"/>
              <a:buNone/>
              <a:defRPr sz="6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>
            <a:endParaRPr/>
          </a:p>
        </p:txBody>
      </p:sp>
      <p:sp>
        <p:nvSpPr>
          <p:cNvPr id="20" name="Google Shape;20;p4"/>
          <p:cNvSpPr txBox="1">
            <a:spLocks noGrp="1"/>
          </p:cNvSpPr>
          <p:nvPr>
            <p:ph type="body" idx="1"/>
          </p:nvPr>
        </p:nvSpPr>
        <p:spPr>
          <a:xfrm>
            <a:off x="2657025" y="3153925"/>
            <a:ext cx="8955600" cy="288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492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●"/>
              <a:defRPr/>
            </a:lvl1pPr>
            <a:lvl2pPr marL="914400" lvl="1" indent="-3492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2pPr>
            <a:lvl3pPr marL="1371600" lvl="2" indent="-3492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■"/>
              <a:defRPr/>
            </a:lvl3pPr>
            <a:lvl4pPr marL="1828800" lvl="3" indent="-3492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●"/>
              <a:defRPr/>
            </a:lvl4pPr>
            <a:lvl5pPr marL="2286000" lvl="4" indent="-3492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5pPr>
            <a:lvl6pPr marL="2743200" lvl="5" indent="-3492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■"/>
              <a:defRPr/>
            </a:lvl6pPr>
            <a:lvl7pPr marL="3200400" lvl="6" indent="-3492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●"/>
              <a:defRPr/>
            </a:lvl7pPr>
            <a:lvl8pPr marL="3657600" lvl="7" indent="-3492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8pPr>
            <a:lvl9pPr marL="4114800" lvl="8" indent="-349250" algn="l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1900"/>
              <a:buChar char="■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04 Section Title">
  <p:cSld name="CUSTOM_3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5"/>
          <p:cNvSpPr txBox="1">
            <a:spLocks noGrp="1"/>
          </p:cNvSpPr>
          <p:nvPr>
            <p:ph type="title"/>
          </p:nvPr>
        </p:nvSpPr>
        <p:spPr>
          <a:xfrm>
            <a:off x="481867" y="965000"/>
            <a:ext cx="3653700" cy="467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0"/>
              <a:buNone/>
              <a:defRPr sz="15000"/>
            </a:lvl1pPr>
            <a:lvl2pPr lv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0"/>
              <a:buNone/>
              <a:defRPr sz="15000"/>
            </a:lvl2pPr>
            <a:lvl3pPr lvl="2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0"/>
              <a:buNone/>
              <a:defRPr sz="15000"/>
            </a:lvl3pPr>
            <a:lvl4pPr lvl="3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0"/>
              <a:buNone/>
              <a:defRPr sz="15000"/>
            </a:lvl4pPr>
            <a:lvl5pPr lvl="4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0"/>
              <a:buNone/>
              <a:defRPr sz="15000"/>
            </a:lvl5pPr>
            <a:lvl6pPr lvl="5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0"/>
              <a:buNone/>
              <a:defRPr sz="15000"/>
            </a:lvl6pPr>
            <a:lvl7pPr lvl="6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0"/>
              <a:buNone/>
              <a:defRPr sz="15000"/>
            </a:lvl7pPr>
            <a:lvl8pPr lvl="7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0"/>
              <a:buNone/>
              <a:defRPr sz="15000"/>
            </a:lvl8pPr>
            <a:lvl9pPr lvl="8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0"/>
              <a:buNone/>
              <a:defRPr sz="15000"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subTitle" idx="1"/>
          </p:nvPr>
        </p:nvSpPr>
        <p:spPr>
          <a:xfrm>
            <a:off x="4406700" y="2031800"/>
            <a:ext cx="6831900" cy="71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lv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 b="1"/>
            </a:lvl1pPr>
            <a:lvl2pPr lvl="1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3600"/>
              <a:buNone/>
              <a:defRPr sz="3600" b="1"/>
            </a:lvl2pPr>
            <a:lvl3pPr lvl="2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3600"/>
              <a:buNone/>
              <a:defRPr sz="3600" b="1"/>
            </a:lvl3pPr>
            <a:lvl4pPr lvl="3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3600"/>
              <a:buNone/>
              <a:defRPr sz="3600" b="1"/>
            </a:lvl4pPr>
            <a:lvl5pPr lvl="4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3600"/>
              <a:buNone/>
              <a:defRPr sz="3600" b="1"/>
            </a:lvl5pPr>
            <a:lvl6pPr lvl="5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3600"/>
              <a:buNone/>
              <a:defRPr sz="3600" b="1"/>
            </a:lvl6pPr>
            <a:lvl7pPr lvl="6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3600"/>
              <a:buNone/>
              <a:defRPr sz="3600" b="1"/>
            </a:lvl7pPr>
            <a:lvl8pPr lvl="7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3600"/>
              <a:buNone/>
              <a:defRPr sz="3600" b="1"/>
            </a:lvl8pPr>
            <a:lvl9pPr lvl="8" algn="l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3600"/>
              <a:buNone/>
              <a:defRPr sz="3600" b="1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body" idx="2"/>
          </p:nvPr>
        </p:nvSpPr>
        <p:spPr>
          <a:xfrm>
            <a:off x="4386975" y="2965625"/>
            <a:ext cx="6820500" cy="207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lvl1pPr marL="457200" lvl="0" indent="-3492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●"/>
              <a:defRPr/>
            </a:lvl1pPr>
            <a:lvl2pPr marL="914400" lvl="1" indent="-3492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2pPr>
            <a:lvl3pPr marL="1371600" lvl="2" indent="-3492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■"/>
              <a:defRPr/>
            </a:lvl3pPr>
            <a:lvl4pPr marL="1828800" lvl="3" indent="-3492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●"/>
              <a:defRPr/>
            </a:lvl4pPr>
            <a:lvl5pPr marL="2286000" lvl="4" indent="-3492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5pPr>
            <a:lvl6pPr marL="2743200" lvl="5" indent="-3492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■"/>
              <a:defRPr/>
            </a:lvl6pPr>
            <a:lvl7pPr marL="3200400" lvl="6" indent="-3492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●"/>
              <a:defRPr/>
            </a:lvl7pPr>
            <a:lvl8pPr marL="3657600" lvl="7" indent="-3492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8pPr>
            <a:lvl9pPr marL="4114800" lvl="8" indent="-349250" algn="l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1900"/>
              <a:buChar char="■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05 One column">
  <p:cSld name="CUSTOM_5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subTitle" idx="1"/>
          </p:nvPr>
        </p:nvSpPr>
        <p:spPr>
          <a:xfrm>
            <a:off x="3268277" y="2024175"/>
            <a:ext cx="4768800" cy="71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lv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 b="1"/>
            </a:lvl1pPr>
            <a:lvl2pPr lvl="1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2pPr>
            <a:lvl3pPr lvl="2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3pPr>
            <a:lvl4pPr lvl="3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4pPr>
            <a:lvl5pPr lvl="4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5pPr>
            <a:lvl6pPr lvl="5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6pPr>
            <a:lvl7pPr lvl="6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7pPr>
            <a:lvl8pPr lvl="7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8pPr>
            <a:lvl9pPr lvl="8" algn="l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2100"/>
              <a:buNone/>
              <a:defRPr sz="2100" b="1"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title"/>
          </p:nvPr>
        </p:nvSpPr>
        <p:spPr>
          <a:xfrm>
            <a:off x="3235000" y="593375"/>
            <a:ext cx="5581500" cy="7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R="0"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ldrich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bril Fatface"/>
              <a:buNone/>
              <a:defRPr sz="6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bril Fatface"/>
              <a:buNone/>
              <a:defRPr sz="6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bril Fatface"/>
              <a:buNone/>
              <a:defRPr sz="6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bril Fatface"/>
              <a:buNone/>
              <a:defRPr sz="6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bril Fatface"/>
              <a:buNone/>
              <a:defRPr sz="6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bril Fatface"/>
              <a:buNone/>
              <a:defRPr sz="6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bril Fatface"/>
              <a:buNone/>
              <a:defRPr sz="6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bril Fatface"/>
              <a:buNone/>
              <a:defRPr sz="6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>
            <a:endParaRPr/>
          </a:p>
        </p:txBody>
      </p:sp>
      <p:sp>
        <p:nvSpPr>
          <p:cNvPr id="28" name="Google Shape;28;p6"/>
          <p:cNvSpPr txBox="1">
            <a:spLocks noGrp="1"/>
          </p:cNvSpPr>
          <p:nvPr>
            <p:ph type="body" idx="2"/>
          </p:nvPr>
        </p:nvSpPr>
        <p:spPr>
          <a:xfrm>
            <a:off x="4048050" y="2684350"/>
            <a:ext cx="4907400" cy="343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492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●"/>
              <a:defRPr/>
            </a:lvl1pPr>
            <a:lvl2pPr marL="914400" lvl="1" indent="-3492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2pPr>
            <a:lvl3pPr marL="1371600" lvl="2" indent="-3492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■"/>
              <a:defRPr/>
            </a:lvl3pPr>
            <a:lvl4pPr marL="1828800" lvl="3" indent="-3492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●"/>
              <a:defRPr/>
            </a:lvl4pPr>
            <a:lvl5pPr marL="2286000" lvl="4" indent="-3492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5pPr>
            <a:lvl6pPr marL="2743200" lvl="5" indent="-3492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■"/>
              <a:defRPr/>
            </a:lvl6pPr>
            <a:lvl7pPr marL="3200400" lvl="6" indent="-3492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●"/>
              <a:defRPr/>
            </a:lvl7pPr>
            <a:lvl8pPr marL="3657600" lvl="7" indent="-3492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8pPr>
            <a:lvl9pPr marL="4114800" lvl="8" indent="-349250" algn="l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1900"/>
              <a:buChar char="■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07 Quote">
  <p:cSld name="CUSTOM_6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8"/>
          <p:cNvSpPr txBox="1">
            <a:spLocks noGrp="1"/>
          </p:cNvSpPr>
          <p:nvPr>
            <p:ph type="title"/>
          </p:nvPr>
        </p:nvSpPr>
        <p:spPr>
          <a:xfrm>
            <a:off x="558100" y="1873525"/>
            <a:ext cx="11095500" cy="316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9pPr>
          </a:lstStyle>
          <a:p>
            <a:endParaRPr/>
          </a:p>
        </p:txBody>
      </p:sp>
      <p:sp>
        <p:nvSpPr>
          <p:cNvPr id="37" name="Google Shape;37;p8"/>
          <p:cNvSpPr txBox="1">
            <a:spLocks noGrp="1"/>
          </p:cNvSpPr>
          <p:nvPr>
            <p:ph type="subTitle" idx="1"/>
          </p:nvPr>
        </p:nvSpPr>
        <p:spPr>
          <a:xfrm>
            <a:off x="1009450" y="5614675"/>
            <a:ext cx="10622400" cy="71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08 Three columns">
  <p:cSld name="CUSTOM_8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9"/>
          <p:cNvSpPr txBox="1">
            <a:spLocks noGrp="1"/>
          </p:cNvSpPr>
          <p:nvPr>
            <p:ph type="subTitle" idx="1"/>
          </p:nvPr>
        </p:nvSpPr>
        <p:spPr>
          <a:xfrm>
            <a:off x="1134053" y="2237200"/>
            <a:ext cx="2767200" cy="60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lv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1pPr>
            <a:lvl2pPr lvl="1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2pPr>
            <a:lvl3pPr lvl="2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3pPr>
            <a:lvl4pPr lvl="3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4pPr>
            <a:lvl5pPr lvl="4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5pPr>
            <a:lvl6pPr lvl="5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6pPr>
            <a:lvl7pPr lvl="6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7pPr>
            <a:lvl8pPr lvl="7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8pPr>
            <a:lvl9pPr lvl="8" algn="l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1800"/>
              <a:buNone/>
              <a:defRPr sz="1800" b="1"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ubTitle" idx="2"/>
          </p:nvPr>
        </p:nvSpPr>
        <p:spPr>
          <a:xfrm>
            <a:off x="4609603" y="2237200"/>
            <a:ext cx="2767200" cy="60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lv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1pPr>
            <a:lvl2pPr lvl="1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2pPr>
            <a:lvl3pPr lvl="2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3pPr>
            <a:lvl4pPr lvl="3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4pPr>
            <a:lvl5pPr lvl="4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5pPr>
            <a:lvl6pPr lvl="5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6pPr>
            <a:lvl7pPr lvl="6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7pPr>
            <a:lvl8pPr lvl="7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8pPr>
            <a:lvl9pPr lvl="8" algn="l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1800"/>
              <a:buNone/>
              <a:defRPr sz="1800" b="1"/>
            </a:lvl9pPr>
          </a:lstStyle>
          <a:p>
            <a:endParaRPr/>
          </a:p>
        </p:txBody>
      </p:sp>
      <p:sp>
        <p:nvSpPr>
          <p:cNvPr id="41" name="Google Shape;41;p9"/>
          <p:cNvSpPr txBox="1">
            <a:spLocks noGrp="1"/>
          </p:cNvSpPr>
          <p:nvPr>
            <p:ph type="subTitle" idx="3"/>
          </p:nvPr>
        </p:nvSpPr>
        <p:spPr>
          <a:xfrm>
            <a:off x="8085153" y="2237200"/>
            <a:ext cx="2766900" cy="60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lv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1pPr>
            <a:lvl2pPr lvl="1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2pPr>
            <a:lvl3pPr lvl="2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3pPr>
            <a:lvl4pPr lvl="3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4pPr>
            <a:lvl5pPr lvl="4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5pPr>
            <a:lvl6pPr lvl="5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6pPr>
            <a:lvl7pPr lvl="6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7pPr>
            <a:lvl8pPr lvl="7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8pPr>
            <a:lvl9pPr lvl="8" algn="l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1800"/>
              <a:buNone/>
              <a:defRPr sz="1800" b="1"/>
            </a:lvl9pPr>
          </a:lstStyle>
          <a:p>
            <a:endParaRPr/>
          </a:p>
        </p:txBody>
      </p:sp>
      <p:sp>
        <p:nvSpPr>
          <p:cNvPr id="42" name="Google Shape;42;p9"/>
          <p:cNvSpPr txBox="1">
            <a:spLocks noGrp="1"/>
          </p:cNvSpPr>
          <p:nvPr>
            <p:ph type="title"/>
          </p:nvPr>
        </p:nvSpPr>
        <p:spPr>
          <a:xfrm>
            <a:off x="1134050" y="593375"/>
            <a:ext cx="9718200" cy="7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R="0"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ldrich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bril Fatface"/>
              <a:buNone/>
              <a:defRPr sz="6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bril Fatface"/>
              <a:buNone/>
              <a:defRPr sz="6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bril Fatface"/>
              <a:buNone/>
              <a:defRPr sz="6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bril Fatface"/>
              <a:buNone/>
              <a:defRPr sz="6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bril Fatface"/>
              <a:buNone/>
              <a:defRPr sz="6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bril Fatface"/>
              <a:buNone/>
              <a:defRPr sz="6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bril Fatface"/>
              <a:buNone/>
              <a:defRPr sz="6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bril Fatface"/>
              <a:buNone/>
              <a:defRPr sz="6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>
            <a:endParaRPr/>
          </a:p>
        </p:txBody>
      </p:sp>
      <p:sp>
        <p:nvSpPr>
          <p:cNvPr id="43" name="Google Shape;43;p9"/>
          <p:cNvSpPr txBox="1">
            <a:spLocks noGrp="1"/>
          </p:cNvSpPr>
          <p:nvPr>
            <p:ph type="body" idx="4"/>
          </p:nvPr>
        </p:nvSpPr>
        <p:spPr>
          <a:xfrm>
            <a:off x="1134050" y="2979950"/>
            <a:ext cx="2767200" cy="286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175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400"/>
              <a:buChar char="○"/>
              <a:defRPr sz="1400"/>
            </a:lvl2pPr>
            <a:lvl3pPr marL="1371600" lvl="2" indent="-3175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400"/>
              <a:buChar char="■"/>
              <a:defRPr sz="1400"/>
            </a:lvl3pPr>
            <a:lvl4pPr marL="1828800" lvl="3" indent="-3175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400"/>
              <a:buChar char="●"/>
              <a:defRPr sz="1400"/>
            </a:lvl4pPr>
            <a:lvl5pPr marL="2286000" lvl="4" indent="-3175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400"/>
              <a:buChar char="○"/>
              <a:defRPr sz="1400"/>
            </a:lvl5pPr>
            <a:lvl6pPr marL="2743200" lvl="5" indent="-3175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400"/>
              <a:buChar char="■"/>
              <a:defRPr sz="1400"/>
            </a:lvl6pPr>
            <a:lvl7pPr marL="3200400" lvl="6" indent="-3175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400"/>
              <a:buChar char="●"/>
              <a:defRPr sz="1400"/>
            </a:lvl7pPr>
            <a:lvl8pPr marL="3657600" lvl="7" indent="-3175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400"/>
              <a:buChar char="○"/>
              <a:defRPr sz="1400"/>
            </a:lvl8pPr>
            <a:lvl9pPr marL="4114800" lvl="8" indent="-317500" algn="l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1400"/>
              <a:buChar char="■"/>
              <a:defRPr sz="1400"/>
            </a:lvl9pPr>
          </a:lstStyle>
          <a:p>
            <a:endParaRPr/>
          </a:p>
        </p:txBody>
      </p:sp>
      <p:sp>
        <p:nvSpPr>
          <p:cNvPr id="44" name="Google Shape;44;p9"/>
          <p:cNvSpPr txBox="1">
            <a:spLocks noGrp="1"/>
          </p:cNvSpPr>
          <p:nvPr>
            <p:ph type="body" idx="5"/>
          </p:nvPr>
        </p:nvSpPr>
        <p:spPr>
          <a:xfrm>
            <a:off x="4609600" y="2979926"/>
            <a:ext cx="2767200" cy="286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175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400"/>
              <a:buChar char="○"/>
              <a:defRPr sz="1400"/>
            </a:lvl2pPr>
            <a:lvl3pPr marL="1371600" lvl="2" indent="-3175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400"/>
              <a:buChar char="■"/>
              <a:defRPr sz="1400"/>
            </a:lvl3pPr>
            <a:lvl4pPr marL="1828800" lvl="3" indent="-3175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400"/>
              <a:buChar char="●"/>
              <a:defRPr sz="1400"/>
            </a:lvl4pPr>
            <a:lvl5pPr marL="2286000" lvl="4" indent="-3175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400"/>
              <a:buChar char="○"/>
              <a:defRPr sz="1400"/>
            </a:lvl5pPr>
            <a:lvl6pPr marL="2743200" lvl="5" indent="-3175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400"/>
              <a:buChar char="■"/>
              <a:defRPr sz="1400"/>
            </a:lvl6pPr>
            <a:lvl7pPr marL="3200400" lvl="6" indent="-3175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400"/>
              <a:buChar char="●"/>
              <a:defRPr sz="1400"/>
            </a:lvl7pPr>
            <a:lvl8pPr marL="3657600" lvl="7" indent="-3175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400"/>
              <a:buChar char="○"/>
              <a:defRPr sz="1400"/>
            </a:lvl8pPr>
            <a:lvl9pPr marL="4114800" lvl="8" indent="-317500" algn="l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1400"/>
              <a:buChar char="■"/>
              <a:defRPr sz="1400"/>
            </a:lvl9pPr>
          </a:lstStyle>
          <a:p>
            <a:endParaRPr/>
          </a:p>
        </p:txBody>
      </p:sp>
      <p:sp>
        <p:nvSpPr>
          <p:cNvPr id="45" name="Google Shape;45;p9"/>
          <p:cNvSpPr txBox="1">
            <a:spLocks noGrp="1"/>
          </p:cNvSpPr>
          <p:nvPr>
            <p:ph type="body" idx="6"/>
          </p:nvPr>
        </p:nvSpPr>
        <p:spPr>
          <a:xfrm>
            <a:off x="8085150" y="2979925"/>
            <a:ext cx="2767200" cy="286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175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400"/>
              <a:buChar char="○"/>
              <a:defRPr sz="1400"/>
            </a:lvl2pPr>
            <a:lvl3pPr marL="1371600" lvl="2" indent="-3175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400"/>
              <a:buChar char="■"/>
              <a:defRPr sz="1400"/>
            </a:lvl3pPr>
            <a:lvl4pPr marL="1828800" lvl="3" indent="-3175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400"/>
              <a:buChar char="●"/>
              <a:defRPr sz="1400"/>
            </a:lvl4pPr>
            <a:lvl5pPr marL="2286000" lvl="4" indent="-3175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400"/>
              <a:buChar char="○"/>
              <a:defRPr sz="1400"/>
            </a:lvl5pPr>
            <a:lvl6pPr marL="2743200" lvl="5" indent="-3175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400"/>
              <a:buChar char="■"/>
              <a:defRPr sz="1400"/>
            </a:lvl6pPr>
            <a:lvl7pPr marL="3200400" lvl="6" indent="-3175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400"/>
              <a:buChar char="●"/>
              <a:defRPr sz="1400"/>
            </a:lvl7pPr>
            <a:lvl8pPr marL="3657600" lvl="7" indent="-3175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400"/>
              <a:buChar char="○"/>
              <a:defRPr sz="1400"/>
            </a:lvl8pPr>
            <a:lvl9pPr marL="4114800" lvl="8" indent="-317500" algn="l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1400"/>
              <a:buChar char="■"/>
              <a:defRPr sz="14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09 Big Title">
  <p:cSld name="CUSTOM_7"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10"/>
          <p:cNvSpPr txBox="1">
            <a:spLocks noGrp="1"/>
          </p:cNvSpPr>
          <p:nvPr>
            <p:ph type="title"/>
          </p:nvPr>
        </p:nvSpPr>
        <p:spPr>
          <a:xfrm>
            <a:off x="548200" y="544275"/>
            <a:ext cx="11095500" cy="316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9pPr>
          </a:lstStyle>
          <a:p>
            <a:endParaRPr/>
          </a:p>
        </p:txBody>
      </p:sp>
      <p:sp>
        <p:nvSpPr>
          <p:cNvPr id="48" name="Google Shape;48;p10"/>
          <p:cNvSpPr txBox="1">
            <a:spLocks noGrp="1"/>
          </p:cNvSpPr>
          <p:nvPr>
            <p:ph type="body" idx="1"/>
          </p:nvPr>
        </p:nvSpPr>
        <p:spPr>
          <a:xfrm>
            <a:off x="633475" y="4813250"/>
            <a:ext cx="10909200" cy="15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4925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●"/>
              <a:defRPr/>
            </a:lvl1pPr>
            <a:lvl2pPr marL="914400" lvl="1" indent="-349250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2pPr>
            <a:lvl3pPr marL="1371600" lvl="2" indent="-349250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■"/>
              <a:defRPr/>
            </a:lvl3pPr>
            <a:lvl4pPr marL="1828800" lvl="3" indent="-349250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●"/>
              <a:defRPr/>
            </a:lvl4pPr>
            <a:lvl5pPr marL="2286000" lvl="4" indent="-349250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5pPr>
            <a:lvl6pPr marL="2743200" lvl="5" indent="-349250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■"/>
              <a:defRPr/>
            </a:lvl6pPr>
            <a:lvl7pPr marL="3200400" lvl="6" indent="-349250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●"/>
              <a:defRPr/>
            </a:lvl7pPr>
            <a:lvl8pPr marL="3657600" lvl="7" indent="-349250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8pPr>
            <a:lvl9pPr marL="4114800" lvl="8" indent="-349250" algn="ctr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1900"/>
              <a:buChar char="■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13 Six columns">
  <p:cSld name="CUSTOM_12"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3"/>
          <p:cNvSpPr txBox="1">
            <a:spLocks noGrp="1"/>
          </p:cNvSpPr>
          <p:nvPr>
            <p:ph type="subTitle" idx="1"/>
          </p:nvPr>
        </p:nvSpPr>
        <p:spPr>
          <a:xfrm>
            <a:off x="2910425" y="1858800"/>
            <a:ext cx="2545200" cy="60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lv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1pPr>
            <a:lvl2pPr lvl="1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2pPr>
            <a:lvl3pPr lvl="2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3pPr>
            <a:lvl4pPr lvl="3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4pPr>
            <a:lvl5pPr lvl="4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5pPr>
            <a:lvl6pPr lvl="5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6pPr>
            <a:lvl7pPr lvl="6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7pPr>
            <a:lvl8pPr lvl="7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8pPr>
            <a:lvl9pPr lvl="8" algn="l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1800"/>
              <a:buNone/>
              <a:defRPr sz="1800" b="1"/>
            </a:lvl9pPr>
          </a:lstStyle>
          <a:p>
            <a:endParaRPr/>
          </a:p>
        </p:txBody>
      </p:sp>
      <p:sp>
        <p:nvSpPr>
          <p:cNvPr id="62" name="Google Shape;62;p13"/>
          <p:cNvSpPr txBox="1">
            <a:spLocks noGrp="1"/>
          </p:cNvSpPr>
          <p:nvPr>
            <p:ph type="subTitle" idx="2"/>
          </p:nvPr>
        </p:nvSpPr>
        <p:spPr>
          <a:xfrm>
            <a:off x="2910425" y="3410725"/>
            <a:ext cx="2545200" cy="60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lv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1pPr>
            <a:lvl2pPr lvl="1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2pPr>
            <a:lvl3pPr lvl="2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3pPr>
            <a:lvl4pPr lvl="3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4pPr>
            <a:lvl5pPr lvl="4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5pPr>
            <a:lvl6pPr lvl="5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6pPr>
            <a:lvl7pPr lvl="6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7pPr>
            <a:lvl8pPr lvl="7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8pPr>
            <a:lvl9pPr lvl="8" algn="l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1800"/>
              <a:buNone/>
              <a:defRPr sz="1800" b="1"/>
            </a:lvl9pPr>
          </a:lstStyle>
          <a:p>
            <a:endParaRPr/>
          </a:p>
        </p:txBody>
      </p:sp>
      <p:sp>
        <p:nvSpPr>
          <p:cNvPr id="63" name="Google Shape;63;p13"/>
          <p:cNvSpPr txBox="1">
            <a:spLocks noGrp="1"/>
          </p:cNvSpPr>
          <p:nvPr>
            <p:ph type="subTitle" idx="3"/>
          </p:nvPr>
        </p:nvSpPr>
        <p:spPr>
          <a:xfrm>
            <a:off x="5807197" y="3363243"/>
            <a:ext cx="2545200" cy="60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lv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1pPr>
            <a:lvl2pPr lvl="1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2pPr>
            <a:lvl3pPr lvl="2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3pPr>
            <a:lvl4pPr lvl="3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4pPr>
            <a:lvl5pPr lvl="4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5pPr>
            <a:lvl6pPr lvl="5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6pPr>
            <a:lvl7pPr lvl="6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7pPr>
            <a:lvl8pPr lvl="7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8pPr>
            <a:lvl9pPr lvl="8" algn="l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1800"/>
              <a:buNone/>
              <a:defRPr sz="1800" b="1"/>
            </a:lvl9pPr>
          </a:lstStyle>
          <a:p>
            <a:endParaRPr/>
          </a:p>
        </p:txBody>
      </p:sp>
      <p:sp>
        <p:nvSpPr>
          <p:cNvPr id="64" name="Google Shape;64;p13"/>
          <p:cNvSpPr txBox="1">
            <a:spLocks noGrp="1"/>
          </p:cNvSpPr>
          <p:nvPr>
            <p:ph type="subTitle" idx="4"/>
          </p:nvPr>
        </p:nvSpPr>
        <p:spPr>
          <a:xfrm>
            <a:off x="5807207" y="1876150"/>
            <a:ext cx="2545200" cy="60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lv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1pPr>
            <a:lvl2pPr lvl="1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2pPr>
            <a:lvl3pPr lvl="2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3pPr>
            <a:lvl4pPr lvl="3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4pPr>
            <a:lvl5pPr lvl="4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5pPr>
            <a:lvl6pPr lvl="5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6pPr>
            <a:lvl7pPr lvl="6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7pPr>
            <a:lvl8pPr lvl="7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8pPr>
            <a:lvl9pPr lvl="8" algn="l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1800"/>
              <a:buNone/>
              <a:defRPr sz="1800" b="1"/>
            </a:lvl9pPr>
          </a:lstStyle>
          <a:p>
            <a:endParaRPr/>
          </a:p>
        </p:txBody>
      </p:sp>
      <p:sp>
        <p:nvSpPr>
          <p:cNvPr id="65" name="Google Shape;65;p13"/>
          <p:cNvSpPr txBox="1">
            <a:spLocks noGrp="1"/>
          </p:cNvSpPr>
          <p:nvPr>
            <p:ph type="subTitle" idx="5"/>
          </p:nvPr>
        </p:nvSpPr>
        <p:spPr>
          <a:xfrm>
            <a:off x="8823328" y="1840350"/>
            <a:ext cx="2545200" cy="60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lv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1pPr>
            <a:lvl2pPr lvl="1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2pPr>
            <a:lvl3pPr lvl="2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3pPr>
            <a:lvl4pPr lvl="3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4pPr>
            <a:lvl5pPr lvl="4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5pPr>
            <a:lvl6pPr lvl="5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6pPr>
            <a:lvl7pPr lvl="6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7pPr>
            <a:lvl8pPr lvl="7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8pPr>
            <a:lvl9pPr lvl="8" algn="l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1800"/>
              <a:buNone/>
              <a:defRPr sz="1800" b="1"/>
            </a:lvl9pPr>
          </a:lstStyle>
          <a:p>
            <a:endParaRPr/>
          </a:p>
        </p:txBody>
      </p:sp>
      <p:sp>
        <p:nvSpPr>
          <p:cNvPr id="66" name="Google Shape;66;p13"/>
          <p:cNvSpPr txBox="1">
            <a:spLocks noGrp="1"/>
          </p:cNvSpPr>
          <p:nvPr>
            <p:ph type="subTitle" idx="6"/>
          </p:nvPr>
        </p:nvSpPr>
        <p:spPr>
          <a:xfrm>
            <a:off x="8823328" y="3345805"/>
            <a:ext cx="2545200" cy="60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lv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1pPr>
            <a:lvl2pPr lvl="1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2pPr>
            <a:lvl3pPr lvl="2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3pPr>
            <a:lvl4pPr lvl="3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4pPr>
            <a:lvl5pPr lvl="4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5pPr>
            <a:lvl6pPr lvl="5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6pPr>
            <a:lvl7pPr lvl="6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7pPr>
            <a:lvl8pPr lvl="7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8pPr>
            <a:lvl9pPr lvl="8" algn="l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1800"/>
              <a:buNone/>
              <a:defRPr sz="1800" b="1"/>
            </a:lvl9pPr>
          </a:lstStyle>
          <a:p>
            <a:endParaRPr/>
          </a:p>
        </p:txBody>
      </p:sp>
      <p:sp>
        <p:nvSpPr>
          <p:cNvPr id="67" name="Google Shape;67;p13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700" cy="7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R="0"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ldrich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>
            <a:endParaRPr/>
          </a:p>
        </p:txBody>
      </p:sp>
      <p:sp>
        <p:nvSpPr>
          <p:cNvPr id="68" name="Google Shape;68;p13"/>
          <p:cNvSpPr txBox="1">
            <a:spLocks noGrp="1"/>
          </p:cNvSpPr>
          <p:nvPr>
            <p:ph type="body" idx="7"/>
          </p:nvPr>
        </p:nvSpPr>
        <p:spPr>
          <a:xfrm>
            <a:off x="5807207" y="2285000"/>
            <a:ext cx="2545200" cy="83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175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400"/>
              <a:buChar char="○"/>
              <a:defRPr sz="1400"/>
            </a:lvl2pPr>
            <a:lvl3pPr marL="1371600" lvl="2" indent="-3175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400"/>
              <a:buChar char="■"/>
              <a:defRPr sz="1400"/>
            </a:lvl3pPr>
            <a:lvl4pPr marL="1828800" lvl="3" indent="-3175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400"/>
              <a:buChar char="●"/>
              <a:defRPr sz="1400"/>
            </a:lvl4pPr>
            <a:lvl5pPr marL="2286000" lvl="4" indent="-3175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400"/>
              <a:buChar char="○"/>
              <a:defRPr sz="1400"/>
            </a:lvl5pPr>
            <a:lvl6pPr marL="2743200" lvl="5" indent="-3175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400"/>
              <a:buChar char="■"/>
              <a:defRPr sz="1400"/>
            </a:lvl6pPr>
            <a:lvl7pPr marL="3200400" lvl="6" indent="-3175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400"/>
              <a:buChar char="●"/>
              <a:defRPr sz="1400"/>
            </a:lvl7pPr>
            <a:lvl8pPr marL="3657600" lvl="7" indent="-3175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400"/>
              <a:buChar char="○"/>
              <a:defRPr sz="1400"/>
            </a:lvl8pPr>
            <a:lvl9pPr marL="4114800" lvl="8" indent="-317500" algn="l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1400"/>
              <a:buChar char="■"/>
              <a:defRPr sz="1400"/>
            </a:lvl9pPr>
          </a:lstStyle>
          <a:p>
            <a:endParaRPr/>
          </a:p>
        </p:txBody>
      </p:sp>
      <p:sp>
        <p:nvSpPr>
          <p:cNvPr id="69" name="Google Shape;69;p13"/>
          <p:cNvSpPr txBox="1">
            <a:spLocks noGrp="1"/>
          </p:cNvSpPr>
          <p:nvPr>
            <p:ph type="body" idx="8"/>
          </p:nvPr>
        </p:nvSpPr>
        <p:spPr>
          <a:xfrm>
            <a:off x="8823328" y="3762625"/>
            <a:ext cx="2545200" cy="83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175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400"/>
              <a:buChar char="○"/>
              <a:defRPr sz="1400"/>
            </a:lvl2pPr>
            <a:lvl3pPr marL="1371600" lvl="2" indent="-3175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400"/>
              <a:buChar char="■"/>
              <a:defRPr sz="1400"/>
            </a:lvl3pPr>
            <a:lvl4pPr marL="1828800" lvl="3" indent="-3175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400"/>
              <a:buChar char="●"/>
              <a:defRPr sz="1400"/>
            </a:lvl4pPr>
            <a:lvl5pPr marL="2286000" lvl="4" indent="-3175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400"/>
              <a:buChar char="○"/>
              <a:defRPr sz="1400"/>
            </a:lvl5pPr>
            <a:lvl6pPr marL="2743200" lvl="5" indent="-3175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400"/>
              <a:buChar char="■"/>
              <a:defRPr sz="1400"/>
            </a:lvl6pPr>
            <a:lvl7pPr marL="3200400" lvl="6" indent="-3175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400"/>
              <a:buChar char="●"/>
              <a:defRPr sz="1400"/>
            </a:lvl7pPr>
            <a:lvl8pPr marL="3657600" lvl="7" indent="-3175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400"/>
              <a:buChar char="○"/>
              <a:defRPr sz="1400"/>
            </a:lvl8pPr>
            <a:lvl9pPr marL="4114800" lvl="8" indent="-317500" algn="l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1400"/>
              <a:buChar char="■"/>
              <a:defRPr sz="1400"/>
            </a:lvl9pPr>
          </a:lstStyle>
          <a:p>
            <a:endParaRPr/>
          </a:p>
        </p:txBody>
      </p:sp>
      <p:sp>
        <p:nvSpPr>
          <p:cNvPr id="70" name="Google Shape;70;p13"/>
          <p:cNvSpPr txBox="1">
            <a:spLocks noGrp="1"/>
          </p:cNvSpPr>
          <p:nvPr>
            <p:ph type="body" idx="9"/>
          </p:nvPr>
        </p:nvSpPr>
        <p:spPr>
          <a:xfrm>
            <a:off x="8823328" y="2238625"/>
            <a:ext cx="2545200" cy="83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175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400"/>
              <a:buChar char="○"/>
              <a:defRPr sz="1400"/>
            </a:lvl2pPr>
            <a:lvl3pPr marL="1371600" lvl="2" indent="-3175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400"/>
              <a:buChar char="■"/>
              <a:defRPr sz="1400"/>
            </a:lvl3pPr>
            <a:lvl4pPr marL="1828800" lvl="3" indent="-3175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400"/>
              <a:buChar char="●"/>
              <a:defRPr sz="1400"/>
            </a:lvl4pPr>
            <a:lvl5pPr marL="2286000" lvl="4" indent="-3175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400"/>
              <a:buChar char="○"/>
              <a:defRPr sz="1400"/>
            </a:lvl5pPr>
            <a:lvl6pPr marL="2743200" lvl="5" indent="-3175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400"/>
              <a:buChar char="■"/>
              <a:defRPr sz="1400"/>
            </a:lvl6pPr>
            <a:lvl7pPr marL="3200400" lvl="6" indent="-3175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400"/>
              <a:buChar char="●"/>
              <a:defRPr sz="1400"/>
            </a:lvl7pPr>
            <a:lvl8pPr marL="3657600" lvl="7" indent="-3175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400"/>
              <a:buChar char="○"/>
              <a:defRPr sz="1400"/>
            </a:lvl8pPr>
            <a:lvl9pPr marL="4114800" lvl="8" indent="-317500" algn="l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1400"/>
              <a:buChar char="■"/>
              <a:defRPr sz="1400"/>
            </a:lvl9pPr>
          </a:lstStyle>
          <a:p>
            <a:endParaRPr/>
          </a:p>
        </p:txBody>
      </p:sp>
      <p:sp>
        <p:nvSpPr>
          <p:cNvPr id="71" name="Google Shape;71;p13"/>
          <p:cNvSpPr txBox="1">
            <a:spLocks noGrp="1"/>
          </p:cNvSpPr>
          <p:nvPr>
            <p:ph type="body" idx="13"/>
          </p:nvPr>
        </p:nvSpPr>
        <p:spPr>
          <a:xfrm>
            <a:off x="2910425" y="2285000"/>
            <a:ext cx="2545200" cy="83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175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400"/>
              <a:buChar char="○"/>
              <a:defRPr sz="1400"/>
            </a:lvl2pPr>
            <a:lvl3pPr marL="1371600" lvl="2" indent="-3175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400"/>
              <a:buChar char="■"/>
              <a:defRPr sz="1400"/>
            </a:lvl3pPr>
            <a:lvl4pPr marL="1828800" lvl="3" indent="-3175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400"/>
              <a:buChar char="●"/>
              <a:defRPr sz="1400"/>
            </a:lvl4pPr>
            <a:lvl5pPr marL="2286000" lvl="4" indent="-3175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400"/>
              <a:buChar char="○"/>
              <a:defRPr sz="1400"/>
            </a:lvl5pPr>
            <a:lvl6pPr marL="2743200" lvl="5" indent="-3175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400"/>
              <a:buChar char="■"/>
              <a:defRPr sz="1400"/>
            </a:lvl6pPr>
            <a:lvl7pPr marL="3200400" lvl="6" indent="-3175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400"/>
              <a:buChar char="●"/>
              <a:defRPr sz="1400"/>
            </a:lvl7pPr>
            <a:lvl8pPr marL="3657600" lvl="7" indent="-3175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400"/>
              <a:buChar char="○"/>
              <a:defRPr sz="1400"/>
            </a:lvl8pPr>
            <a:lvl9pPr marL="4114800" lvl="8" indent="-317500" algn="l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1400"/>
              <a:buChar char="■"/>
              <a:defRPr sz="1400"/>
            </a:lvl9pPr>
          </a:lstStyle>
          <a:p>
            <a:endParaRPr/>
          </a:p>
        </p:txBody>
      </p:sp>
      <p:sp>
        <p:nvSpPr>
          <p:cNvPr id="72" name="Google Shape;72;p13"/>
          <p:cNvSpPr txBox="1">
            <a:spLocks noGrp="1"/>
          </p:cNvSpPr>
          <p:nvPr>
            <p:ph type="body" idx="14"/>
          </p:nvPr>
        </p:nvSpPr>
        <p:spPr>
          <a:xfrm>
            <a:off x="5807197" y="3780063"/>
            <a:ext cx="2545200" cy="83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175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400"/>
              <a:buChar char="○"/>
              <a:defRPr sz="1400"/>
            </a:lvl2pPr>
            <a:lvl3pPr marL="1371600" lvl="2" indent="-3175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400"/>
              <a:buChar char="■"/>
              <a:defRPr sz="1400"/>
            </a:lvl3pPr>
            <a:lvl4pPr marL="1828800" lvl="3" indent="-3175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400"/>
              <a:buChar char="●"/>
              <a:defRPr sz="1400"/>
            </a:lvl4pPr>
            <a:lvl5pPr marL="2286000" lvl="4" indent="-3175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400"/>
              <a:buChar char="○"/>
              <a:defRPr sz="1400"/>
            </a:lvl5pPr>
            <a:lvl6pPr marL="2743200" lvl="5" indent="-3175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400"/>
              <a:buChar char="■"/>
              <a:defRPr sz="1400"/>
            </a:lvl6pPr>
            <a:lvl7pPr marL="3200400" lvl="6" indent="-3175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400"/>
              <a:buChar char="●"/>
              <a:defRPr sz="1400"/>
            </a:lvl7pPr>
            <a:lvl8pPr marL="3657600" lvl="7" indent="-3175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400"/>
              <a:buChar char="○"/>
              <a:defRPr sz="1400"/>
            </a:lvl8pPr>
            <a:lvl9pPr marL="4114800" lvl="8" indent="-317500" algn="l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1400"/>
              <a:buChar char="■"/>
              <a:defRPr sz="1400"/>
            </a:lvl9pPr>
          </a:lstStyle>
          <a:p>
            <a:endParaRPr/>
          </a:p>
        </p:txBody>
      </p:sp>
      <p:sp>
        <p:nvSpPr>
          <p:cNvPr id="73" name="Google Shape;73;p13"/>
          <p:cNvSpPr txBox="1">
            <a:spLocks noGrp="1"/>
          </p:cNvSpPr>
          <p:nvPr>
            <p:ph type="body" idx="15"/>
          </p:nvPr>
        </p:nvSpPr>
        <p:spPr>
          <a:xfrm>
            <a:off x="2910425" y="3809000"/>
            <a:ext cx="2545200" cy="83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175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400"/>
              <a:buChar char="○"/>
              <a:defRPr sz="1400"/>
            </a:lvl2pPr>
            <a:lvl3pPr marL="1371600" lvl="2" indent="-3175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400"/>
              <a:buChar char="■"/>
              <a:defRPr sz="1400"/>
            </a:lvl3pPr>
            <a:lvl4pPr marL="1828800" lvl="3" indent="-3175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400"/>
              <a:buChar char="●"/>
              <a:defRPr sz="1400"/>
            </a:lvl4pPr>
            <a:lvl5pPr marL="2286000" lvl="4" indent="-3175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400"/>
              <a:buChar char="○"/>
              <a:defRPr sz="1400"/>
            </a:lvl5pPr>
            <a:lvl6pPr marL="2743200" lvl="5" indent="-3175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400"/>
              <a:buChar char="■"/>
              <a:defRPr sz="1400"/>
            </a:lvl6pPr>
            <a:lvl7pPr marL="3200400" lvl="6" indent="-3175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400"/>
              <a:buChar char="●"/>
              <a:defRPr sz="1400"/>
            </a:lvl7pPr>
            <a:lvl8pPr marL="3657600" lvl="7" indent="-3175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400"/>
              <a:buChar char="○"/>
              <a:defRPr sz="1400"/>
            </a:lvl8pPr>
            <a:lvl9pPr marL="4114800" lvl="8" indent="-317500" algn="l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1400"/>
              <a:buChar char="■"/>
              <a:defRPr sz="14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rgbClr val="E8E8E8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oogle Shape;6;p1"/>
          <p:cNvPicPr preferRelativeResize="0"/>
          <p:nvPr/>
        </p:nvPicPr>
        <p:blipFill rotWithShape="1">
          <a:blip r:embed="rId15">
            <a:alphaModFix/>
          </a:blip>
          <a:srcRect/>
          <a:stretch/>
        </p:blipFill>
        <p:spPr>
          <a:xfrm>
            <a:off x="200578" y="189420"/>
            <a:ext cx="11830683" cy="6470952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Google Shape;7;p1"/>
          <p:cNvPicPr preferRelativeResize="0"/>
          <p:nvPr/>
        </p:nvPicPr>
        <p:blipFill rotWithShape="1">
          <a:blip r:embed="rId16">
            <a:alphaModFix/>
          </a:blip>
          <a:srcRect t="289"/>
          <a:stretch/>
        </p:blipFill>
        <p:spPr>
          <a:xfrm rot="5400000">
            <a:off x="2697455" y="-2702130"/>
            <a:ext cx="6853373" cy="12257636"/>
          </a:xfrm>
          <a:custGeom>
            <a:avLst/>
            <a:gdLst/>
            <a:ahLst/>
            <a:cxnLst/>
            <a:rect l="l" t="t" r="r" b="b"/>
            <a:pathLst>
              <a:path w="6853373" h="12288357" extrusionOk="0">
                <a:moveTo>
                  <a:pt x="300866" y="11963891"/>
                </a:moveTo>
                <a:lnTo>
                  <a:pt x="6565981" y="11963891"/>
                </a:lnTo>
                <a:lnTo>
                  <a:pt x="6565981" y="324464"/>
                </a:lnTo>
                <a:lnTo>
                  <a:pt x="300866" y="324464"/>
                </a:lnTo>
                <a:close/>
                <a:moveTo>
                  <a:pt x="0" y="12288357"/>
                </a:moveTo>
                <a:lnTo>
                  <a:pt x="0" y="0"/>
                </a:lnTo>
                <a:lnTo>
                  <a:pt x="6853373" y="0"/>
                </a:lnTo>
                <a:lnTo>
                  <a:pt x="6853373" y="12288357"/>
                </a:lnTo>
                <a:close/>
              </a:path>
            </a:pathLst>
          </a:custGeom>
          <a:noFill/>
          <a:ln>
            <a:noFill/>
          </a:ln>
          <a:effectLst>
            <a:outerShdw blurRad="50800" dist="38100" dir="13500000" algn="br" rotWithShape="0">
              <a:srgbClr val="000000">
                <a:alpha val="40000"/>
              </a:srgbClr>
            </a:outerShdw>
          </a:effectLst>
        </p:spPr>
      </p:pic>
      <p:sp>
        <p:nvSpPr>
          <p:cNvPr id="8" name="Google Shape;8;p1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700" cy="7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4000"/>
              <a:buFont typeface="Chelsea Market"/>
              <a:buNone/>
              <a:defRPr sz="4000" b="0" i="0" u="none" strike="noStrike" cap="none">
                <a:solidFill>
                  <a:schemeClr val="accent6"/>
                </a:solidFill>
                <a:latin typeface="Chelsea Market"/>
                <a:ea typeface="Chelsea Market"/>
                <a:cs typeface="Chelsea Market"/>
                <a:sym typeface="Chelsea Market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4000"/>
              <a:buFont typeface="Chelsea Market"/>
              <a:buNone/>
              <a:defRPr sz="4000" b="0" i="0" u="none" strike="noStrike" cap="none">
                <a:solidFill>
                  <a:schemeClr val="accent6"/>
                </a:solidFill>
                <a:latin typeface="Chelsea Market"/>
                <a:ea typeface="Chelsea Market"/>
                <a:cs typeface="Chelsea Market"/>
                <a:sym typeface="Chelsea Market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4000"/>
              <a:buFont typeface="Chelsea Market"/>
              <a:buNone/>
              <a:defRPr sz="4000" b="0" i="0" u="none" strike="noStrike" cap="none">
                <a:solidFill>
                  <a:schemeClr val="accent6"/>
                </a:solidFill>
                <a:latin typeface="Chelsea Market"/>
                <a:ea typeface="Chelsea Market"/>
                <a:cs typeface="Chelsea Market"/>
                <a:sym typeface="Chelsea Market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4000"/>
              <a:buFont typeface="Chelsea Market"/>
              <a:buNone/>
              <a:defRPr sz="4000" b="0" i="0" u="none" strike="noStrike" cap="none">
                <a:solidFill>
                  <a:schemeClr val="accent6"/>
                </a:solidFill>
                <a:latin typeface="Chelsea Market"/>
                <a:ea typeface="Chelsea Market"/>
                <a:cs typeface="Chelsea Market"/>
                <a:sym typeface="Chelsea Market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4000"/>
              <a:buFont typeface="Chelsea Market"/>
              <a:buNone/>
              <a:defRPr sz="4000" b="0" i="0" u="none" strike="noStrike" cap="none">
                <a:solidFill>
                  <a:schemeClr val="accent6"/>
                </a:solidFill>
                <a:latin typeface="Chelsea Market"/>
                <a:ea typeface="Chelsea Market"/>
                <a:cs typeface="Chelsea Market"/>
                <a:sym typeface="Chelsea Market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4000"/>
              <a:buFont typeface="Chelsea Market"/>
              <a:buNone/>
              <a:defRPr sz="4000" b="0" i="0" u="none" strike="noStrike" cap="none">
                <a:solidFill>
                  <a:schemeClr val="accent6"/>
                </a:solidFill>
                <a:latin typeface="Chelsea Market"/>
                <a:ea typeface="Chelsea Market"/>
                <a:cs typeface="Chelsea Market"/>
                <a:sym typeface="Chelsea Market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4000"/>
              <a:buFont typeface="Chelsea Market"/>
              <a:buNone/>
              <a:defRPr sz="4000" b="0" i="0" u="none" strike="noStrike" cap="none">
                <a:solidFill>
                  <a:schemeClr val="accent6"/>
                </a:solidFill>
                <a:latin typeface="Chelsea Market"/>
                <a:ea typeface="Chelsea Market"/>
                <a:cs typeface="Chelsea Market"/>
                <a:sym typeface="Chelsea Market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4000"/>
              <a:buFont typeface="Chelsea Market"/>
              <a:buNone/>
              <a:defRPr sz="4000" b="0" i="0" u="none" strike="noStrike" cap="none">
                <a:solidFill>
                  <a:schemeClr val="accent6"/>
                </a:solidFill>
                <a:latin typeface="Chelsea Market"/>
                <a:ea typeface="Chelsea Market"/>
                <a:cs typeface="Chelsea Market"/>
                <a:sym typeface="Chelsea Market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4000"/>
              <a:buFont typeface="Chelsea Market"/>
              <a:buNone/>
              <a:defRPr sz="4000" b="0" i="0" u="none" strike="noStrike" cap="none">
                <a:solidFill>
                  <a:schemeClr val="accent6"/>
                </a:solidFill>
                <a:latin typeface="Chelsea Market"/>
                <a:ea typeface="Chelsea Market"/>
                <a:cs typeface="Chelsea Market"/>
                <a:sym typeface="Chelsea Market"/>
              </a:defRPr>
            </a:lvl9pPr>
          </a:lstStyle>
          <a:p>
            <a:endParaRPr/>
          </a:p>
        </p:txBody>
      </p:sp>
      <p:sp>
        <p:nvSpPr>
          <p:cNvPr id="9" name="Google Shape;9;p1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7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marR="0" lvl="0" indent="-3556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000"/>
              <a:buFont typeface="Coming Soon"/>
              <a:buChar char="●"/>
              <a:defRPr sz="2000" b="1" i="0" u="none" strike="noStrike" cap="none">
                <a:solidFill>
                  <a:schemeClr val="accent6"/>
                </a:solidFill>
                <a:latin typeface="Coming Soon"/>
                <a:ea typeface="Coming Soon"/>
                <a:cs typeface="Coming Soon"/>
                <a:sym typeface="Coming Soon"/>
              </a:defRPr>
            </a:lvl1pPr>
            <a:lvl2pPr marL="914400" marR="0" lvl="1" indent="-35560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accent6"/>
              </a:buClr>
              <a:buSzPts val="2000"/>
              <a:buFont typeface="Coming Soon"/>
              <a:buChar char="○"/>
              <a:defRPr sz="2000" b="1" i="0" u="none" strike="noStrike" cap="none">
                <a:solidFill>
                  <a:schemeClr val="accent6"/>
                </a:solidFill>
                <a:latin typeface="Coming Soon"/>
                <a:ea typeface="Coming Soon"/>
                <a:cs typeface="Coming Soon"/>
                <a:sym typeface="Coming Soon"/>
              </a:defRPr>
            </a:lvl2pPr>
            <a:lvl3pPr marL="1371600" marR="0" lvl="2" indent="-35560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accent6"/>
              </a:buClr>
              <a:buSzPts val="2000"/>
              <a:buFont typeface="Coming Soon"/>
              <a:buChar char="■"/>
              <a:defRPr sz="2000" b="1" i="0" u="none" strike="noStrike" cap="none">
                <a:solidFill>
                  <a:schemeClr val="accent6"/>
                </a:solidFill>
                <a:latin typeface="Coming Soon"/>
                <a:ea typeface="Coming Soon"/>
                <a:cs typeface="Coming Soon"/>
                <a:sym typeface="Coming Soon"/>
              </a:defRPr>
            </a:lvl3pPr>
            <a:lvl4pPr marL="1828800" marR="0" lvl="3" indent="-35560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accent6"/>
              </a:buClr>
              <a:buSzPts val="2000"/>
              <a:buFont typeface="Coming Soon"/>
              <a:buChar char="●"/>
              <a:defRPr sz="2000" b="1" i="0" u="none" strike="noStrike" cap="none">
                <a:solidFill>
                  <a:schemeClr val="accent6"/>
                </a:solidFill>
                <a:latin typeface="Coming Soon"/>
                <a:ea typeface="Coming Soon"/>
                <a:cs typeface="Coming Soon"/>
                <a:sym typeface="Coming Soon"/>
              </a:defRPr>
            </a:lvl4pPr>
            <a:lvl5pPr marL="2286000" marR="0" lvl="4" indent="-35560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accent6"/>
              </a:buClr>
              <a:buSzPts val="2000"/>
              <a:buFont typeface="Coming Soon"/>
              <a:buChar char="○"/>
              <a:defRPr sz="2000" b="1" i="0" u="none" strike="noStrike" cap="none">
                <a:solidFill>
                  <a:schemeClr val="accent6"/>
                </a:solidFill>
                <a:latin typeface="Coming Soon"/>
                <a:ea typeface="Coming Soon"/>
                <a:cs typeface="Coming Soon"/>
                <a:sym typeface="Coming Soon"/>
              </a:defRPr>
            </a:lvl5pPr>
            <a:lvl6pPr marL="2743200" marR="0" lvl="5" indent="-35560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accent6"/>
              </a:buClr>
              <a:buSzPts val="2000"/>
              <a:buFont typeface="Coming Soon"/>
              <a:buChar char="■"/>
              <a:defRPr sz="2000" b="1" i="0" u="none" strike="noStrike" cap="none">
                <a:solidFill>
                  <a:schemeClr val="accent6"/>
                </a:solidFill>
                <a:latin typeface="Coming Soon"/>
                <a:ea typeface="Coming Soon"/>
                <a:cs typeface="Coming Soon"/>
                <a:sym typeface="Coming Soon"/>
              </a:defRPr>
            </a:lvl6pPr>
            <a:lvl7pPr marL="3200400" marR="0" lvl="6" indent="-35560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accent6"/>
              </a:buClr>
              <a:buSzPts val="2000"/>
              <a:buFont typeface="Coming Soon"/>
              <a:buChar char="●"/>
              <a:defRPr sz="2000" b="1" i="0" u="none" strike="noStrike" cap="none">
                <a:solidFill>
                  <a:schemeClr val="accent6"/>
                </a:solidFill>
                <a:latin typeface="Coming Soon"/>
                <a:ea typeface="Coming Soon"/>
                <a:cs typeface="Coming Soon"/>
                <a:sym typeface="Coming Soon"/>
              </a:defRPr>
            </a:lvl7pPr>
            <a:lvl8pPr marL="3657600" marR="0" lvl="7" indent="-35560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accent6"/>
              </a:buClr>
              <a:buSzPts val="2000"/>
              <a:buFont typeface="Coming Soon"/>
              <a:buChar char="○"/>
              <a:defRPr sz="2000" b="1" i="0" u="none" strike="noStrike" cap="none">
                <a:solidFill>
                  <a:schemeClr val="accent6"/>
                </a:solidFill>
                <a:latin typeface="Coming Soon"/>
                <a:ea typeface="Coming Soon"/>
                <a:cs typeface="Coming Soon"/>
                <a:sym typeface="Coming Soon"/>
              </a:defRPr>
            </a:lvl8pPr>
            <a:lvl9pPr marL="4114800" marR="0" lvl="8" indent="-355600" algn="l" rtl="0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Clr>
                <a:schemeClr val="accent6"/>
              </a:buClr>
              <a:buSzPts val="2000"/>
              <a:buFont typeface="Coming Soon"/>
              <a:buChar char="■"/>
              <a:defRPr sz="2000" b="1" i="0" u="none" strike="noStrike" cap="none">
                <a:solidFill>
                  <a:schemeClr val="accent6"/>
                </a:solidFill>
                <a:latin typeface="Coming Soon"/>
                <a:ea typeface="Coming Soon"/>
                <a:cs typeface="Coming Soon"/>
                <a:sym typeface="Coming Soon"/>
              </a:defRPr>
            </a:lvl9pPr>
          </a:lstStyle>
          <a:p>
            <a:endParaRPr/>
          </a:p>
        </p:txBody>
      </p:sp>
      <p:sp>
        <p:nvSpPr>
          <p:cNvPr id="10" name="Google Shape;10;p1"/>
          <p:cNvSpPr txBox="1">
            <a:spLocks noGrp="1"/>
          </p:cNvSpPr>
          <p:nvPr>
            <p:ph type="sldNum" idx="12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1" name="Google Shape;11;p1"/>
          <p:cNvSpPr txBox="1"/>
          <p:nvPr/>
        </p:nvSpPr>
        <p:spPr>
          <a:xfrm rot="5400000">
            <a:off x="-374550" y="5893700"/>
            <a:ext cx="1579800" cy="37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" sz="1400" b="0" i="0" u="none" strike="noStrike" cap="none">
                <a:solidFill>
                  <a:srgbClr val="999999"/>
                </a:solidFill>
                <a:latin typeface="Barlow Condensed"/>
                <a:ea typeface="Barlow Condensed"/>
                <a:cs typeface="Barlow Condensed"/>
                <a:sym typeface="Barlow Condensed"/>
              </a:rPr>
              <a:t>SLIDESMANIA.COM</a:t>
            </a:r>
            <a:endParaRPr sz="1400" b="0" i="0" u="none" strike="noStrike" cap="none">
              <a:solidFill>
                <a:srgbClr val="999999"/>
              </a:solidFill>
              <a:latin typeface="Barlow Condensed"/>
              <a:ea typeface="Barlow Condensed"/>
              <a:cs typeface="Barlow Condensed"/>
              <a:sym typeface="Barlow Condensed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4" r:id="rId6"/>
    <p:sldLayoutId id="2147483655" r:id="rId7"/>
    <p:sldLayoutId id="2147483656" r:id="rId8"/>
    <p:sldLayoutId id="2147483659" r:id="rId9"/>
    <p:sldLayoutId id="2147483661" r:id="rId10"/>
    <p:sldLayoutId id="2147483666" r:id="rId11"/>
    <p:sldLayoutId id="2147483668" r:id="rId12"/>
    <p:sldLayoutId id="2147483669" r:id="rId13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gif"/><Relationship Id="rId3" Type="http://schemas.openxmlformats.org/officeDocument/2006/relationships/image" Target="../media/image21.png"/><Relationship Id="rId7" Type="http://schemas.openxmlformats.org/officeDocument/2006/relationships/image" Target="../media/image46.gi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9.png"/><Relationship Id="rId5" Type="http://schemas.openxmlformats.org/officeDocument/2006/relationships/image" Target="../media/image20.png"/><Relationship Id="rId10" Type="http://schemas.openxmlformats.org/officeDocument/2006/relationships/image" Target="../media/image48.gif"/><Relationship Id="rId4" Type="http://schemas.openxmlformats.org/officeDocument/2006/relationships/image" Target="../media/image47.png"/><Relationship Id="rId9" Type="http://schemas.openxmlformats.org/officeDocument/2006/relationships/image" Target="../media/image47.gi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png"/><Relationship Id="rId13" Type="http://schemas.openxmlformats.org/officeDocument/2006/relationships/image" Target="../media/image60.png"/><Relationship Id="rId18" Type="http://schemas.openxmlformats.org/officeDocument/2006/relationships/image" Target="../media/image65.png"/><Relationship Id="rId26" Type="http://schemas.openxmlformats.org/officeDocument/2006/relationships/image" Target="../media/image73.png"/><Relationship Id="rId3" Type="http://schemas.openxmlformats.org/officeDocument/2006/relationships/image" Target="../media/image40.png"/><Relationship Id="rId21" Type="http://schemas.openxmlformats.org/officeDocument/2006/relationships/image" Target="../media/image68.png"/><Relationship Id="rId34" Type="http://schemas.openxmlformats.org/officeDocument/2006/relationships/image" Target="../media/image81.png"/><Relationship Id="rId7" Type="http://schemas.openxmlformats.org/officeDocument/2006/relationships/image" Target="../media/image54.png"/><Relationship Id="rId12" Type="http://schemas.openxmlformats.org/officeDocument/2006/relationships/image" Target="../media/image59.png"/><Relationship Id="rId17" Type="http://schemas.openxmlformats.org/officeDocument/2006/relationships/image" Target="../media/image64.png"/><Relationship Id="rId25" Type="http://schemas.openxmlformats.org/officeDocument/2006/relationships/image" Target="../media/image72.png"/><Relationship Id="rId33" Type="http://schemas.openxmlformats.org/officeDocument/2006/relationships/image" Target="../media/image80.png"/><Relationship Id="rId2" Type="http://schemas.openxmlformats.org/officeDocument/2006/relationships/notesSlide" Target="../notesSlides/notesSlide10.xml"/><Relationship Id="rId16" Type="http://schemas.openxmlformats.org/officeDocument/2006/relationships/image" Target="../media/image63.png"/><Relationship Id="rId20" Type="http://schemas.openxmlformats.org/officeDocument/2006/relationships/image" Target="../media/image67.png"/><Relationship Id="rId29" Type="http://schemas.openxmlformats.org/officeDocument/2006/relationships/image" Target="../media/image76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3.png"/><Relationship Id="rId11" Type="http://schemas.openxmlformats.org/officeDocument/2006/relationships/image" Target="../media/image58.png"/><Relationship Id="rId24" Type="http://schemas.openxmlformats.org/officeDocument/2006/relationships/image" Target="../media/image71.png"/><Relationship Id="rId32" Type="http://schemas.openxmlformats.org/officeDocument/2006/relationships/image" Target="../media/image79.png"/><Relationship Id="rId5" Type="http://schemas.openxmlformats.org/officeDocument/2006/relationships/image" Target="../media/image52.png"/><Relationship Id="rId15" Type="http://schemas.openxmlformats.org/officeDocument/2006/relationships/image" Target="../media/image62.png"/><Relationship Id="rId23" Type="http://schemas.openxmlformats.org/officeDocument/2006/relationships/image" Target="../media/image70.png"/><Relationship Id="rId28" Type="http://schemas.openxmlformats.org/officeDocument/2006/relationships/image" Target="../media/image75.png"/><Relationship Id="rId10" Type="http://schemas.openxmlformats.org/officeDocument/2006/relationships/image" Target="../media/image57.png"/><Relationship Id="rId19" Type="http://schemas.openxmlformats.org/officeDocument/2006/relationships/image" Target="../media/image66.png"/><Relationship Id="rId31" Type="http://schemas.openxmlformats.org/officeDocument/2006/relationships/image" Target="../media/image78.png"/><Relationship Id="rId4" Type="http://schemas.openxmlformats.org/officeDocument/2006/relationships/image" Target="../media/image51.png"/><Relationship Id="rId9" Type="http://schemas.openxmlformats.org/officeDocument/2006/relationships/image" Target="../media/image56.png"/><Relationship Id="rId14" Type="http://schemas.openxmlformats.org/officeDocument/2006/relationships/image" Target="../media/image61.png"/><Relationship Id="rId22" Type="http://schemas.openxmlformats.org/officeDocument/2006/relationships/image" Target="../media/image69.png"/><Relationship Id="rId27" Type="http://schemas.openxmlformats.org/officeDocument/2006/relationships/image" Target="../media/image74.png"/><Relationship Id="rId30" Type="http://schemas.openxmlformats.org/officeDocument/2006/relationships/image" Target="../media/image77.png"/><Relationship Id="rId35" Type="http://schemas.openxmlformats.org/officeDocument/2006/relationships/image" Target="../media/image8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gif"/><Relationship Id="rId3" Type="http://schemas.openxmlformats.org/officeDocument/2006/relationships/image" Target="../media/image8.png"/><Relationship Id="rId7" Type="http://schemas.openxmlformats.org/officeDocument/2006/relationships/image" Target="../media/image11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.png"/><Relationship Id="rId5" Type="http://schemas.openxmlformats.org/officeDocument/2006/relationships/image" Target="../media/image10.png"/><Relationship Id="rId10" Type="http://schemas.openxmlformats.org/officeDocument/2006/relationships/image" Target="../media/image14.gif"/><Relationship Id="rId4" Type="http://schemas.openxmlformats.org/officeDocument/2006/relationships/image" Target="../media/image9.png"/><Relationship Id="rId9" Type="http://schemas.openxmlformats.org/officeDocument/2006/relationships/image" Target="../media/image13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13" Type="http://schemas.openxmlformats.org/officeDocument/2006/relationships/image" Target="../media/image24.gif"/><Relationship Id="rId18" Type="http://schemas.openxmlformats.org/officeDocument/2006/relationships/image" Target="../media/image29.gif"/><Relationship Id="rId3" Type="http://schemas.openxmlformats.org/officeDocument/2006/relationships/image" Target="../media/image17.png"/><Relationship Id="rId7" Type="http://schemas.openxmlformats.org/officeDocument/2006/relationships/image" Target="../media/image20.png"/><Relationship Id="rId12" Type="http://schemas.openxmlformats.org/officeDocument/2006/relationships/image" Target="../media/image23.gif"/><Relationship Id="rId17" Type="http://schemas.openxmlformats.org/officeDocument/2006/relationships/image" Target="../media/image28.gif"/><Relationship Id="rId2" Type="http://schemas.openxmlformats.org/officeDocument/2006/relationships/notesSlide" Target="../notesSlides/notesSlide4.xml"/><Relationship Id="rId16" Type="http://schemas.openxmlformats.org/officeDocument/2006/relationships/image" Target="../media/image27.gif"/><Relationship Id="rId20" Type="http://schemas.openxmlformats.org/officeDocument/2006/relationships/image" Target="../media/image31.gif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9.png"/><Relationship Id="rId11" Type="http://schemas.microsoft.com/office/2007/relationships/hdphoto" Target="../media/hdphoto1.wdp"/><Relationship Id="rId5" Type="http://schemas.openxmlformats.org/officeDocument/2006/relationships/image" Target="../media/image18.png"/><Relationship Id="rId15" Type="http://schemas.openxmlformats.org/officeDocument/2006/relationships/image" Target="../media/image26.gif"/><Relationship Id="rId10" Type="http://schemas.openxmlformats.org/officeDocument/2006/relationships/image" Target="../media/image22.png"/><Relationship Id="rId19" Type="http://schemas.openxmlformats.org/officeDocument/2006/relationships/image" Target="../media/image30.gif"/><Relationship Id="rId4" Type="http://schemas.openxmlformats.org/officeDocument/2006/relationships/image" Target="../media/image7.png"/><Relationship Id="rId9" Type="http://schemas.openxmlformats.org/officeDocument/2006/relationships/image" Target="../media/image3.png"/><Relationship Id="rId14" Type="http://schemas.openxmlformats.org/officeDocument/2006/relationships/image" Target="../media/image25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2.gi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33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11" Type="http://schemas.openxmlformats.org/officeDocument/2006/relationships/image" Target="../media/image32.gif"/><Relationship Id="rId5" Type="http://schemas.openxmlformats.org/officeDocument/2006/relationships/image" Target="../media/image17.png"/><Relationship Id="rId10" Type="http://schemas.openxmlformats.org/officeDocument/2006/relationships/image" Target="../media/image35.png"/><Relationship Id="rId4" Type="http://schemas.openxmlformats.org/officeDocument/2006/relationships/image" Target="../media/image7.png"/><Relationship Id="rId9" Type="http://schemas.openxmlformats.org/officeDocument/2006/relationships/image" Target="../media/image34.png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image" Target="../media/image36.gif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9.gif"/><Relationship Id="rId5" Type="http://schemas.openxmlformats.org/officeDocument/2006/relationships/image" Target="../media/image38.gif"/><Relationship Id="rId4" Type="http://schemas.openxmlformats.org/officeDocument/2006/relationships/image" Target="../media/image37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gif"/><Relationship Id="rId3" Type="http://schemas.openxmlformats.org/officeDocument/2006/relationships/image" Target="../media/image21.png"/><Relationship Id="rId7" Type="http://schemas.openxmlformats.org/officeDocument/2006/relationships/image" Target="../media/image41.gi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8.png"/><Relationship Id="rId11" Type="http://schemas.openxmlformats.org/officeDocument/2006/relationships/image" Target="../media/image45.gif"/><Relationship Id="rId5" Type="http://schemas.openxmlformats.org/officeDocument/2006/relationships/image" Target="../media/image17.png"/><Relationship Id="rId10" Type="http://schemas.openxmlformats.org/officeDocument/2006/relationships/image" Target="../media/image44.gif"/><Relationship Id="rId4" Type="http://schemas.openxmlformats.org/officeDocument/2006/relationships/image" Target="../media/image7.png"/><Relationship Id="rId9" Type="http://schemas.openxmlformats.org/officeDocument/2006/relationships/image" Target="../media/image43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24"/>
          <p:cNvSpPr txBox="1">
            <a:spLocks noGrp="1"/>
          </p:cNvSpPr>
          <p:nvPr>
            <p:ph type="title"/>
          </p:nvPr>
        </p:nvSpPr>
        <p:spPr>
          <a:xfrm>
            <a:off x="2817749" y="1711709"/>
            <a:ext cx="5786100" cy="273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</a:pPr>
            <a:r>
              <a:rPr lang="ru-RU" sz="9600" dirty="0" smtClean="0">
                <a:latin typeface="Gant" panose="00000500000000000000" pitchFamily="2" charset="0"/>
              </a:rPr>
              <a:t>Теорема Виета</a:t>
            </a:r>
            <a:endParaRPr sz="9600" dirty="0">
              <a:latin typeface="Gant" panose="00000500000000000000" pitchFamily="2" charset="0"/>
            </a:endParaRPr>
          </a:p>
        </p:txBody>
      </p:sp>
      <p:pic>
        <p:nvPicPr>
          <p:cNvPr id="132" name="Google Shape;132;p24" descr="A picture containing plant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 l="28678" t="45968" r="60320" b="25889"/>
          <a:stretch/>
        </p:blipFill>
        <p:spPr>
          <a:xfrm rot="465910">
            <a:off x="1212671" y="948797"/>
            <a:ext cx="1123354" cy="815520"/>
          </a:xfrm>
          <a:custGeom>
            <a:avLst/>
            <a:gdLst/>
            <a:ahLst/>
            <a:cxnLst/>
            <a:rect l="l" t="t" r="r" b="b"/>
            <a:pathLst>
              <a:path w="1124296" h="816204" extrusionOk="0">
                <a:moveTo>
                  <a:pt x="623587" y="793775"/>
                </a:moveTo>
                <a:cubicBezTo>
                  <a:pt x="625711" y="793188"/>
                  <a:pt x="624606" y="793588"/>
                  <a:pt x="622953" y="794023"/>
                </a:cubicBezTo>
                <a:lnTo>
                  <a:pt x="622653" y="794057"/>
                </a:lnTo>
                <a:close/>
                <a:moveTo>
                  <a:pt x="96379" y="25278"/>
                </a:moveTo>
                <a:lnTo>
                  <a:pt x="102845" y="29493"/>
                </a:lnTo>
                <a:cubicBezTo>
                  <a:pt x="115280" y="37613"/>
                  <a:pt x="131184" y="48024"/>
                  <a:pt x="150538" y="60755"/>
                </a:cubicBezTo>
                <a:cubicBezTo>
                  <a:pt x="161187" y="66714"/>
                  <a:pt x="223532" y="101487"/>
                  <a:pt x="231295" y="106339"/>
                </a:cubicBezTo>
                <a:cubicBezTo>
                  <a:pt x="234480" y="108329"/>
                  <a:pt x="236403" y="111417"/>
                  <a:pt x="239261" y="113762"/>
                </a:cubicBezTo>
                <a:cubicBezTo>
                  <a:pt x="244758" y="118273"/>
                  <a:pt x="250614" y="122488"/>
                  <a:pt x="256291" y="126851"/>
                </a:cubicBezTo>
                <a:cubicBezTo>
                  <a:pt x="306283" y="158911"/>
                  <a:pt x="355899" y="191551"/>
                  <a:pt x="406268" y="223031"/>
                </a:cubicBezTo>
                <a:lnTo>
                  <a:pt x="487025" y="268615"/>
                </a:lnTo>
                <a:cubicBezTo>
                  <a:pt x="518614" y="287543"/>
                  <a:pt x="550098" y="306665"/>
                  <a:pt x="581791" y="325399"/>
                </a:cubicBezTo>
                <a:lnTo>
                  <a:pt x="631234" y="353856"/>
                </a:lnTo>
                <a:lnTo>
                  <a:pt x="692764" y="389867"/>
                </a:lnTo>
                <a:cubicBezTo>
                  <a:pt x="700455" y="395488"/>
                  <a:pt x="708312" y="400949"/>
                  <a:pt x="715837" y="406732"/>
                </a:cubicBezTo>
                <a:cubicBezTo>
                  <a:pt x="719685" y="409690"/>
                  <a:pt x="722908" y="413152"/>
                  <a:pt x="726824" y="416044"/>
                </a:cubicBezTo>
                <a:cubicBezTo>
                  <a:pt x="737316" y="423792"/>
                  <a:pt x="748249" y="431065"/>
                  <a:pt x="758962" y="438575"/>
                </a:cubicBezTo>
                <a:cubicBezTo>
                  <a:pt x="762350" y="439878"/>
                  <a:pt x="765736" y="441269"/>
                  <a:pt x="769125" y="442482"/>
                </a:cubicBezTo>
                <a:cubicBezTo>
                  <a:pt x="774896" y="444548"/>
                  <a:pt x="780870" y="447484"/>
                  <a:pt x="786430" y="448408"/>
                </a:cubicBezTo>
                <a:cubicBezTo>
                  <a:pt x="800642" y="450771"/>
                  <a:pt x="808417" y="432303"/>
                  <a:pt x="810878" y="429460"/>
                </a:cubicBezTo>
                <a:cubicBezTo>
                  <a:pt x="816470" y="405314"/>
                  <a:pt x="809124" y="434796"/>
                  <a:pt x="820219" y="401070"/>
                </a:cubicBezTo>
                <a:cubicBezTo>
                  <a:pt x="821342" y="397657"/>
                  <a:pt x="821519" y="393776"/>
                  <a:pt x="822691" y="390390"/>
                </a:cubicBezTo>
                <a:cubicBezTo>
                  <a:pt x="825003" y="383716"/>
                  <a:pt x="828003" y="377411"/>
                  <a:pt x="830659" y="370921"/>
                </a:cubicBezTo>
                <a:cubicBezTo>
                  <a:pt x="832347" y="363627"/>
                  <a:pt x="834240" y="354613"/>
                  <a:pt x="836703" y="347805"/>
                </a:cubicBezTo>
                <a:cubicBezTo>
                  <a:pt x="840162" y="338239"/>
                  <a:pt x="851054" y="313546"/>
                  <a:pt x="854833" y="305349"/>
                </a:cubicBezTo>
                <a:cubicBezTo>
                  <a:pt x="868866" y="274910"/>
                  <a:pt x="855435" y="279150"/>
                  <a:pt x="877634" y="275591"/>
                </a:cubicBezTo>
                <a:cubicBezTo>
                  <a:pt x="877057" y="290643"/>
                  <a:pt x="876625" y="273573"/>
                  <a:pt x="882028" y="295452"/>
                </a:cubicBezTo>
                <a:cubicBezTo>
                  <a:pt x="883398" y="300996"/>
                  <a:pt x="883676" y="306261"/>
                  <a:pt x="884500" y="311666"/>
                </a:cubicBezTo>
                <a:cubicBezTo>
                  <a:pt x="895459" y="332450"/>
                  <a:pt x="890755" y="321519"/>
                  <a:pt x="897683" y="344355"/>
                </a:cubicBezTo>
                <a:cubicBezTo>
                  <a:pt x="910908" y="362036"/>
                  <a:pt x="899567" y="345080"/>
                  <a:pt x="907298" y="362588"/>
                </a:cubicBezTo>
                <a:cubicBezTo>
                  <a:pt x="909432" y="367422"/>
                  <a:pt x="912795" y="372334"/>
                  <a:pt x="914988" y="377174"/>
                </a:cubicBezTo>
                <a:cubicBezTo>
                  <a:pt x="916926" y="381452"/>
                  <a:pt x="917771" y="385599"/>
                  <a:pt x="919657" y="389872"/>
                </a:cubicBezTo>
                <a:cubicBezTo>
                  <a:pt x="931919" y="417641"/>
                  <a:pt x="918865" y="379191"/>
                  <a:pt x="930918" y="418914"/>
                </a:cubicBezTo>
                <a:cubicBezTo>
                  <a:pt x="937866" y="429054"/>
                  <a:pt x="941115" y="432805"/>
                  <a:pt x="945476" y="442682"/>
                </a:cubicBezTo>
                <a:cubicBezTo>
                  <a:pt x="958866" y="473006"/>
                  <a:pt x="941601" y="439174"/>
                  <a:pt x="955914" y="466320"/>
                </a:cubicBezTo>
                <a:cubicBezTo>
                  <a:pt x="960446" y="474914"/>
                  <a:pt x="967633" y="483424"/>
                  <a:pt x="973493" y="491976"/>
                </a:cubicBezTo>
                <a:cubicBezTo>
                  <a:pt x="979294" y="500442"/>
                  <a:pt x="982465" y="508993"/>
                  <a:pt x="986952" y="517502"/>
                </a:cubicBezTo>
                <a:cubicBezTo>
                  <a:pt x="991484" y="526097"/>
                  <a:pt x="999055" y="534575"/>
                  <a:pt x="1004531" y="543158"/>
                </a:cubicBezTo>
                <a:cubicBezTo>
                  <a:pt x="1006854" y="546799"/>
                  <a:pt x="1008066" y="550452"/>
                  <a:pt x="1010299" y="554098"/>
                </a:cubicBezTo>
                <a:cubicBezTo>
                  <a:pt x="1012931" y="558394"/>
                  <a:pt x="1016392" y="562632"/>
                  <a:pt x="1019088" y="566926"/>
                </a:cubicBezTo>
                <a:cubicBezTo>
                  <a:pt x="1024820" y="576055"/>
                  <a:pt x="1029119" y="585274"/>
                  <a:pt x="1035569" y="594340"/>
                </a:cubicBezTo>
                <a:cubicBezTo>
                  <a:pt x="1039638" y="600061"/>
                  <a:pt x="1045688" y="605345"/>
                  <a:pt x="1050401" y="610945"/>
                </a:cubicBezTo>
                <a:cubicBezTo>
                  <a:pt x="1055515" y="617023"/>
                  <a:pt x="1061989" y="627234"/>
                  <a:pt x="1066058" y="632955"/>
                </a:cubicBezTo>
                <a:cubicBezTo>
                  <a:pt x="1068246" y="636030"/>
                  <a:pt x="1070636" y="639077"/>
                  <a:pt x="1072924" y="642137"/>
                </a:cubicBezTo>
                <a:cubicBezTo>
                  <a:pt x="1091520" y="659466"/>
                  <a:pt x="1068449" y="637153"/>
                  <a:pt x="1094624" y="667924"/>
                </a:cubicBezTo>
                <a:cubicBezTo>
                  <a:pt x="1098441" y="672411"/>
                  <a:pt x="1103379" y="676502"/>
                  <a:pt x="1107534" y="680882"/>
                </a:cubicBezTo>
                <a:cubicBezTo>
                  <a:pt x="1107560" y="680909"/>
                  <a:pt x="1124678" y="699458"/>
                  <a:pt x="1124290" y="701134"/>
                </a:cubicBezTo>
                <a:cubicBezTo>
                  <a:pt x="1123707" y="703651"/>
                  <a:pt x="1118135" y="702231"/>
                  <a:pt x="1114950" y="702631"/>
                </a:cubicBezTo>
                <a:cubicBezTo>
                  <a:pt x="1110533" y="703186"/>
                  <a:pt x="1105977" y="703542"/>
                  <a:pt x="1101490" y="703998"/>
                </a:cubicBezTo>
                <a:cubicBezTo>
                  <a:pt x="1090417" y="701885"/>
                  <a:pt x="1088310" y="700926"/>
                  <a:pt x="1077867" y="701458"/>
                </a:cubicBezTo>
                <a:cubicBezTo>
                  <a:pt x="1074528" y="701628"/>
                  <a:pt x="1071893" y="702828"/>
                  <a:pt x="1068528" y="702956"/>
                </a:cubicBezTo>
                <a:cubicBezTo>
                  <a:pt x="1063247" y="703156"/>
                  <a:pt x="1057357" y="702284"/>
                  <a:pt x="1052046" y="702434"/>
                </a:cubicBezTo>
                <a:cubicBezTo>
                  <a:pt x="1047352" y="702567"/>
                  <a:pt x="1043254" y="703625"/>
                  <a:pt x="1038586" y="703801"/>
                </a:cubicBezTo>
                <a:cubicBezTo>
                  <a:pt x="1034626" y="703951"/>
                  <a:pt x="1030185" y="703261"/>
                  <a:pt x="1026225" y="703410"/>
                </a:cubicBezTo>
                <a:cubicBezTo>
                  <a:pt x="1021557" y="703587"/>
                  <a:pt x="1017433" y="704601"/>
                  <a:pt x="1012765" y="704777"/>
                </a:cubicBezTo>
                <a:cubicBezTo>
                  <a:pt x="1008805" y="704927"/>
                  <a:pt x="1004128" y="703881"/>
                  <a:pt x="1000404" y="704386"/>
                </a:cubicBezTo>
                <a:cubicBezTo>
                  <a:pt x="993329" y="705347"/>
                  <a:pt x="987749" y="708245"/>
                  <a:pt x="980626" y="709140"/>
                </a:cubicBezTo>
                <a:cubicBezTo>
                  <a:pt x="972481" y="710163"/>
                  <a:pt x="963078" y="709275"/>
                  <a:pt x="954806" y="710116"/>
                </a:cubicBezTo>
                <a:cubicBezTo>
                  <a:pt x="942231" y="711393"/>
                  <a:pt x="938439" y="714027"/>
                  <a:pt x="928710" y="718255"/>
                </a:cubicBezTo>
                <a:cubicBezTo>
                  <a:pt x="925139" y="719806"/>
                  <a:pt x="919737" y="719166"/>
                  <a:pt x="915250" y="719622"/>
                </a:cubicBezTo>
                <a:cubicBezTo>
                  <a:pt x="906277" y="720533"/>
                  <a:pt x="896964" y="720972"/>
                  <a:pt x="888330" y="722356"/>
                </a:cubicBezTo>
                <a:cubicBezTo>
                  <a:pt x="884469" y="722975"/>
                  <a:pt x="881905" y="725204"/>
                  <a:pt x="877892" y="725612"/>
                </a:cubicBezTo>
                <a:cubicBezTo>
                  <a:pt x="872816" y="726127"/>
                  <a:pt x="866487" y="724575"/>
                  <a:pt x="861411" y="725091"/>
                </a:cubicBezTo>
                <a:cubicBezTo>
                  <a:pt x="857398" y="725498"/>
                  <a:pt x="854452" y="727261"/>
                  <a:pt x="850972" y="728346"/>
                </a:cubicBezTo>
                <a:cubicBezTo>
                  <a:pt x="841898" y="731175"/>
                  <a:pt x="831152" y="732021"/>
                  <a:pt x="821855" y="734597"/>
                </a:cubicBezTo>
                <a:cubicBezTo>
                  <a:pt x="817562" y="735786"/>
                  <a:pt x="814507" y="738303"/>
                  <a:pt x="810317" y="739610"/>
                </a:cubicBezTo>
                <a:cubicBezTo>
                  <a:pt x="805781" y="741025"/>
                  <a:pt x="800612" y="741694"/>
                  <a:pt x="795759" y="742735"/>
                </a:cubicBezTo>
                <a:cubicBezTo>
                  <a:pt x="786454" y="744733"/>
                  <a:pt x="778531" y="748354"/>
                  <a:pt x="769663" y="750874"/>
                </a:cubicBezTo>
                <a:cubicBezTo>
                  <a:pt x="761497" y="753195"/>
                  <a:pt x="753148" y="755309"/>
                  <a:pt x="744666" y="757255"/>
                </a:cubicBezTo>
                <a:cubicBezTo>
                  <a:pt x="726499" y="761424"/>
                  <a:pt x="744817" y="755681"/>
                  <a:pt x="721867" y="760120"/>
                </a:cubicBezTo>
                <a:cubicBezTo>
                  <a:pt x="680580" y="768106"/>
                  <a:pt x="734480" y="758977"/>
                  <a:pt x="705110" y="766761"/>
                </a:cubicBezTo>
                <a:cubicBezTo>
                  <a:pt x="697527" y="768771"/>
                  <a:pt x="689178" y="769843"/>
                  <a:pt x="681212" y="771384"/>
                </a:cubicBezTo>
                <a:cubicBezTo>
                  <a:pt x="670196" y="773515"/>
                  <a:pt x="647692" y="782846"/>
                  <a:pt x="638360" y="786164"/>
                </a:cubicBezTo>
                <a:cubicBezTo>
                  <a:pt x="634985" y="787364"/>
                  <a:pt x="631037" y="787955"/>
                  <a:pt x="627922" y="789420"/>
                </a:cubicBezTo>
                <a:cubicBezTo>
                  <a:pt x="621038" y="792659"/>
                  <a:pt x="618970" y="794026"/>
                  <a:pt x="619036" y="794476"/>
                </a:cubicBezTo>
                <a:lnTo>
                  <a:pt x="622653" y="794057"/>
                </a:lnTo>
                <a:lnTo>
                  <a:pt x="604847" y="799447"/>
                </a:lnTo>
                <a:cubicBezTo>
                  <a:pt x="599927" y="800982"/>
                  <a:pt x="596800" y="804329"/>
                  <a:pt x="592211" y="806219"/>
                </a:cubicBezTo>
                <a:cubicBezTo>
                  <a:pt x="587345" y="808224"/>
                  <a:pt x="581586" y="809271"/>
                  <a:pt x="576554" y="811103"/>
                </a:cubicBezTo>
                <a:cubicBezTo>
                  <a:pt x="572514" y="812573"/>
                  <a:pt x="569774" y="815519"/>
                  <a:pt x="565017" y="816117"/>
                </a:cubicBezTo>
                <a:cubicBezTo>
                  <a:pt x="558171" y="816977"/>
                  <a:pt x="547637" y="811279"/>
                  <a:pt x="540569" y="808172"/>
                </a:cubicBezTo>
                <a:cubicBezTo>
                  <a:pt x="551251" y="775707"/>
                  <a:pt x="540495" y="805759"/>
                  <a:pt x="568590" y="749893"/>
                </a:cubicBezTo>
                <a:cubicBezTo>
                  <a:pt x="572650" y="741820"/>
                  <a:pt x="576099" y="733397"/>
                  <a:pt x="579853" y="725149"/>
                </a:cubicBezTo>
                <a:cubicBezTo>
                  <a:pt x="584496" y="714949"/>
                  <a:pt x="587842" y="704032"/>
                  <a:pt x="591391" y="693242"/>
                </a:cubicBezTo>
                <a:cubicBezTo>
                  <a:pt x="592514" y="689830"/>
                  <a:pt x="592946" y="686077"/>
                  <a:pt x="593864" y="682563"/>
                </a:cubicBezTo>
                <a:cubicBezTo>
                  <a:pt x="594961" y="678371"/>
                  <a:pt x="596246" y="674272"/>
                  <a:pt x="597435" y="670126"/>
                </a:cubicBezTo>
                <a:cubicBezTo>
                  <a:pt x="602734" y="651674"/>
                  <a:pt x="613023" y="635869"/>
                  <a:pt x="621061" y="618880"/>
                </a:cubicBezTo>
                <a:cubicBezTo>
                  <a:pt x="626118" y="608194"/>
                  <a:pt x="642326" y="601562"/>
                  <a:pt x="636719" y="587103"/>
                </a:cubicBezTo>
                <a:cubicBezTo>
                  <a:pt x="632427" y="576033"/>
                  <a:pt x="611265" y="569565"/>
                  <a:pt x="598539" y="560795"/>
                </a:cubicBezTo>
                <a:cubicBezTo>
                  <a:pt x="590115" y="556346"/>
                  <a:pt x="581664" y="551968"/>
                  <a:pt x="573268" y="547446"/>
                </a:cubicBezTo>
                <a:cubicBezTo>
                  <a:pt x="562801" y="541809"/>
                  <a:pt x="552494" y="535749"/>
                  <a:pt x="541954" y="530320"/>
                </a:cubicBezTo>
                <a:cubicBezTo>
                  <a:pt x="537629" y="528092"/>
                  <a:pt x="533137" y="526595"/>
                  <a:pt x="528769" y="524524"/>
                </a:cubicBezTo>
                <a:cubicBezTo>
                  <a:pt x="522324" y="521468"/>
                  <a:pt x="515949" y="518142"/>
                  <a:pt x="509541" y="514951"/>
                </a:cubicBezTo>
                <a:cubicBezTo>
                  <a:pt x="485101" y="502783"/>
                  <a:pt x="461189" y="488959"/>
                  <a:pt x="436749" y="476791"/>
                </a:cubicBezTo>
                <a:cubicBezTo>
                  <a:pt x="424547" y="470716"/>
                  <a:pt x="419208" y="468521"/>
                  <a:pt x="407358" y="463312"/>
                </a:cubicBezTo>
                <a:cubicBezTo>
                  <a:pt x="396920" y="457603"/>
                  <a:pt x="386527" y="451780"/>
                  <a:pt x="376044" y="446185"/>
                </a:cubicBezTo>
                <a:cubicBezTo>
                  <a:pt x="368668" y="442249"/>
                  <a:pt x="361148" y="438717"/>
                  <a:pt x="353794" y="434724"/>
                </a:cubicBezTo>
                <a:cubicBezTo>
                  <a:pt x="341271" y="427924"/>
                  <a:pt x="328978" y="420575"/>
                  <a:pt x="316438" y="413821"/>
                </a:cubicBezTo>
                <a:cubicBezTo>
                  <a:pt x="303382" y="406789"/>
                  <a:pt x="293976" y="402931"/>
                  <a:pt x="281003" y="396564"/>
                </a:cubicBezTo>
                <a:cubicBezTo>
                  <a:pt x="268162" y="390262"/>
                  <a:pt x="255325" y="383935"/>
                  <a:pt x="242547" y="377419"/>
                </a:cubicBezTo>
                <a:cubicBezTo>
                  <a:pt x="184792" y="347969"/>
                  <a:pt x="256795" y="382976"/>
                  <a:pt x="172777" y="341148"/>
                </a:cubicBezTo>
                <a:cubicBezTo>
                  <a:pt x="164724" y="337139"/>
                  <a:pt x="157488" y="334543"/>
                  <a:pt x="149429" y="331445"/>
                </a:cubicBezTo>
                <a:cubicBezTo>
                  <a:pt x="142654" y="328840"/>
                  <a:pt x="135872" y="326345"/>
                  <a:pt x="129102" y="323630"/>
                </a:cubicBezTo>
                <a:cubicBezTo>
                  <a:pt x="79125" y="303585"/>
                  <a:pt x="123652" y="320808"/>
                  <a:pt x="95591" y="310020"/>
                </a:cubicBezTo>
                <a:lnTo>
                  <a:pt x="75264" y="302205"/>
                </a:lnTo>
                <a:cubicBezTo>
                  <a:pt x="66430" y="298809"/>
                  <a:pt x="57728" y="294010"/>
                  <a:pt x="48894" y="290614"/>
                </a:cubicBezTo>
                <a:cubicBezTo>
                  <a:pt x="44103" y="288772"/>
                  <a:pt x="39403" y="288292"/>
                  <a:pt x="34610" y="286577"/>
                </a:cubicBezTo>
                <a:cubicBezTo>
                  <a:pt x="25817" y="283429"/>
                  <a:pt x="19889" y="279312"/>
                  <a:pt x="11262" y="276874"/>
                </a:cubicBezTo>
                <a:cubicBezTo>
                  <a:pt x="7423" y="275788"/>
                  <a:pt x="3754" y="275441"/>
                  <a:pt x="0" y="274725"/>
                </a:cubicBezTo>
                <a:cubicBezTo>
                  <a:pt x="1744" y="229341"/>
                  <a:pt x="-1228" y="276689"/>
                  <a:pt x="58237" y="181544"/>
                </a:cubicBezTo>
                <a:cubicBezTo>
                  <a:pt x="63378" y="173318"/>
                  <a:pt x="66479" y="163876"/>
                  <a:pt x="70600" y="155042"/>
                </a:cubicBezTo>
                <a:cubicBezTo>
                  <a:pt x="76609" y="136776"/>
                  <a:pt x="73886" y="145666"/>
                  <a:pt x="78842" y="128410"/>
                </a:cubicBezTo>
                <a:cubicBezTo>
                  <a:pt x="79649" y="125600"/>
                  <a:pt x="79757" y="122463"/>
                  <a:pt x="80215" y="119489"/>
                </a:cubicBezTo>
                <a:cubicBezTo>
                  <a:pt x="80903" y="115021"/>
                  <a:pt x="84334" y="92740"/>
                  <a:pt x="84337" y="92726"/>
                </a:cubicBezTo>
                <a:cubicBezTo>
                  <a:pt x="85002" y="89093"/>
                  <a:pt x="86100" y="85660"/>
                  <a:pt x="86809" y="82047"/>
                </a:cubicBezTo>
                <a:cubicBezTo>
                  <a:pt x="87382" y="79125"/>
                  <a:pt x="87609" y="76048"/>
                  <a:pt x="88183" y="73126"/>
                </a:cubicBezTo>
                <a:cubicBezTo>
                  <a:pt x="88892" y="69513"/>
                  <a:pt x="90050" y="66107"/>
                  <a:pt x="90655" y="62447"/>
                </a:cubicBezTo>
                <a:close/>
                <a:moveTo>
                  <a:pt x="100272" y="0"/>
                </a:moveTo>
                <a:lnTo>
                  <a:pt x="96379" y="25278"/>
                </a:lnTo>
                <a:lnTo>
                  <a:pt x="75971" y="11975"/>
                </a:lnTo>
                <a:cubicBezTo>
                  <a:pt x="65021" y="4838"/>
                  <a:pt x="68031" y="6744"/>
                  <a:pt x="85163" y="17451"/>
                </a:cubicBezTo>
                <a:close/>
              </a:path>
            </a:pathLst>
          </a:custGeom>
          <a:noFill/>
          <a:ln>
            <a:noFill/>
          </a:ln>
        </p:spPr>
      </p:pic>
      <p:pic>
        <p:nvPicPr>
          <p:cNvPr id="133" name="Google Shape;133;p24" descr="A picture containing plant&#10;&#10;Description automatically generated"/>
          <p:cNvPicPr preferRelativeResize="0"/>
          <p:nvPr/>
        </p:nvPicPr>
        <p:blipFill rotWithShape="1">
          <a:blip r:embed="rId4">
            <a:alphaModFix/>
          </a:blip>
          <a:srcRect l="28678" t="45968" r="60320" b="25889"/>
          <a:stretch/>
        </p:blipFill>
        <p:spPr>
          <a:xfrm rot="6375612">
            <a:off x="9168618" y="948382"/>
            <a:ext cx="1124296" cy="816204"/>
          </a:xfrm>
          <a:custGeom>
            <a:avLst/>
            <a:gdLst/>
            <a:ahLst/>
            <a:cxnLst/>
            <a:rect l="l" t="t" r="r" b="b"/>
            <a:pathLst>
              <a:path w="1124296" h="816204" extrusionOk="0">
                <a:moveTo>
                  <a:pt x="623587" y="793775"/>
                </a:moveTo>
                <a:cubicBezTo>
                  <a:pt x="625711" y="793188"/>
                  <a:pt x="624606" y="793588"/>
                  <a:pt x="622953" y="794023"/>
                </a:cubicBezTo>
                <a:lnTo>
                  <a:pt x="622653" y="794057"/>
                </a:lnTo>
                <a:close/>
                <a:moveTo>
                  <a:pt x="96379" y="25278"/>
                </a:moveTo>
                <a:lnTo>
                  <a:pt x="102845" y="29493"/>
                </a:lnTo>
                <a:cubicBezTo>
                  <a:pt x="115280" y="37613"/>
                  <a:pt x="131184" y="48024"/>
                  <a:pt x="150538" y="60755"/>
                </a:cubicBezTo>
                <a:cubicBezTo>
                  <a:pt x="161187" y="66714"/>
                  <a:pt x="223532" y="101487"/>
                  <a:pt x="231295" y="106339"/>
                </a:cubicBezTo>
                <a:cubicBezTo>
                  <a:pt x="234480" y="108329"/>
                  <a:pt x="236403" y="111417"/>
                  <a:pt x="239261" y="113762"/>
                </a:cubicBezTo>
                <a:cubicBezTo>
                  <a:pt x="244758" y="118273"/>
                  <a:pt x="250614" y="122488"/>
                  <a:pt x="256291" y="126851"/>
                </a:cubicBezTo>
                <a:cubicBezTo>
                  <a:pt x="306283" y="158911"/>
                  <a:pt x="355899" y="191551"/>
                  <a:pt x="406268" y="223031"/>
                </a:cubicBezTo>
                <a:lnTo>
                  <a:pt x="487025" y="268615"/>
                </a:lnTo>
                <a:cubicBezTo>
                  <a:pt x="518614" y="287543"/>
                  <a:pt x="550098" y="306665"/>
                  <a:pt x="581791" y="325399"/>
                </a:cubicBezTo>
                <a:lnTo>
                  <a:pt x="631234" y="353856"/>
                </a:lnTo>
                <a:lnTo>
                  <a:pt x="692764" y="389867"/>
                </a:lnTo>
                <a:cubicBezTo>
                  <a:pt x="700455" y="395488"/>
                  <a:pt x="708312" y="400949"/>
                  <a:pt x="715837" y="406732"/>
                </a:cubicBezTo>
                <a:cubicBezTo>
                  <a:pt x="719685" y="409690"/>
                  <a:pt x="722908" y="413152"/>
                  <a:pt x="726824" y="416044"/>
                </a:cubicBezTo>
                <a:cubicBezTo>
                  <a:pt x="737316" y="423792"/>
                  <a:pt x="748249" y="431065"/>
                  <a:pt x="758962" y="438575"/>
                </a:cubicBezTo>
                <a:cubicBezTo>
                  <a:pt x="762350" y="439878"/>
                  <a:pt x="765736" y="441269"/>
                  <a:pt x="769125" y="442482"/>
                </a:cubicBezTo>
                <a:cubicBezTo>
                  <a:pt x="774896" y="444548"/>
                  <a:pt x="780870" y="447484"/>
                  <a:pt x="786430" y="448408"/>
                </a:cubicBezTo>
                <a:cubicBezTo>
                  <a:pt x="800642" y="450771"/>
                  <a:pt x="808417" y="432303"/>
                  <a:pt x="810878" y="429460"/>
                </a:cubicBezTo>
                <a:cubicBezTo>
                  <a:pt x="816470" y="405314"/>
                  <a:pt x="809124" y="434796"/>
                  <a:pt x="820219" y="401070"/>
                </a:cubicBezTo>
                <a:cubicBezTo>
                  <a:pt x="821342" y="397657"/>
                  <a:pt x="821519" y="393776"/>
                  <a:pt x="822691" y="390390"/>
                </a:cubicBezTo>
                <a:cubicBezTo>
                  <a:pt x="825003" y="383716"/>
                  <a:pt x="828003" y="377411"/>
                  <a:pt x="830659" y="370921"/>
                </a:cubicBezTo>
                <a:cubicBezTo>
                  <a:pt x="832347" y="363627"/>
                  <a:pt x="834240" y="354613"/>
                  <a:pt x="836703" y="347805"/>
                </a:cubicBezTo>
                <a:cubicBezTo>
                  <a:pt x="840162" y="338239"/>
                  <a:pt x="851054" y="313546"/>
                  <a:pt x="854833" y="305349"/>
                </a:cubicBezTo>
                <a:cubicBezTo>
                  <a:pt x="868866" y="274910"/>
                  <a:pt x="855435" y="279150"/>
                  <a:pt x="877634" y="275591"/>
                </a:cubicBezTo>
                <a:cubicBezTo>
                  <a:pt x="877057" y="290643"/>
                  <a:pt x="876625" y="273573"/>
                  <a:pt x="882028" y="295452"/>
                </a:cubicBezTo>
                <a:cubicBezTo>
                  <a:pt x="883398" y="300996"/>
                  <a:pt x="883676" y="306261"/>
                  <a:pt x="884500" y="311666"/>
                </a:cubicBezTo>
                <a:cubicBezTo>
                  <a:pt x="895459" y="332450"/>
                  <a:pt x="890755" y="321519"/>
                  <a:pt x="897683" y="344355"/>
                </a:cubicBezTo>
                <a:cubicBezTo>
                  <a:pt x="910908" y="362036"/>
                  <a:pt x="899567" y="345080"/>
                  <a:pt x="907298" y="362588"/>
                </a:cubicBezTo>
                <a:cubicBezTo>
                  <a:pt x="909432" y="367422"/>
                  <a:pt x="912795" y="372334"/>
                  <a:pt x="914988" y="377174"/>
                </a:cubicBezTo>
                <a:cubicBezTo>
                  <a:pt x="916926" y="381452"/>
                  <a:pt x="917771" y="385599"/>
                  <a:pt x="919657" y="389872"/>
                </a:cubicBezTo>
                <a:cubicBezTo>
                  <a:pt x="931919" y="417641"/>
                  <a:pt x="918865" y="379191"/>
                  <a:pt x="930918" y="418914"/>
                </a:cubicBezTo>
                <a:cubicBezTo>
                  <a:pt x="937866" y="429054"/>
                  <a:pt x="941115" y="432805"/>
                  <a:pt x="945476" y="442682"/>
                </a:cubicBezTo>
                <a:cubicBezTo>
                  <a:pt x="958866" y="473006"/>
                  <a:pt x="941601" y="439174"/>
                  <a:pt x="955914" y="466320"/>
                </a:cubicBezTo>
                <a:cubicBezTo>
                  <a:pt x="960446" y="474914"/>
                  <a:pt x="967633" y="483424"/>
                  <a:pt x="973493" y="491976"/>
                </a:cubicBezTo>
                <a:cubicBezTo>
                  <a:pt x="979294" y="500442"/>
                  <a:pt x="982465" y="508993"/>
                  <a:pt x="986952" y="517502"/>
                </a:cubicBezTo>
                <a:cubicBezTo>
                  <a:pt x="991484" y="526097"/>
                  <a:pt x="999055" y="534575"/>
                  <a:pt x="1004531" y="543158"/>
                </a:cubicBezTo>
                <a:cubicBezTo>
                  <a:pt x="1006854" y="546799"/>
                  <a:pt x="1008066" y="550452"/>
                  <a:pt x="1010299" y="554098"/>
                </a:cubicBezTo>
                <a:cubicBezTo>
                  <a:pt x="1012931" y="558394"/>
                  <a:pt x="1016392" y="562632"/>
                  <a:pt x="1019088" y="566926"/>
                </a:cubicBezTo>
                <a:cubicBezTo>
                  <a:pt x="1024820" y="576055"/>
                  <a:pt x="1029119" y="585274"/>
                  <a:pt x="1035569" y="594340"/>
                </a:cubicBezTo>
                <a:cubicBezTo>
                  <a:pt x="1039638" y="600061"/>
                  <a:pt x="1045688" y="605345"/>
                  <a:pt x="1050401" y="610945"/>
                </a:cubicBezTo>
                <a:cubicBezTo>
                  <a:pt x="1055515" y="617023"/>
                  <a:pt x="1061989" y="627234"/>
                  <a:pt x="1066058" y="632955"/>
                </a:cubicBezTo>
                <a:cubicBezTo>
                  <a:pt x="1068246" y="636030"/>
                  <a:pt x="1070636" y="639077"/>
                  <a:pt x="1072924" y="642137"/>
                </a:cubicBezTo>
                <a:cubicBezTo>
                  <a:pt x="1091520" y="659466"/>
                  <a:pt x="1068449" y="637153"/>
                  <a:pt x="1094624" y="667924"/>
                </a:cubicBezTo>
                <a:cubicBezTo>
                  <a:pt x="1098441" y="672411"/>
                  <a:pt x="1103379" y="676502"/>
                  <a:pt x="1107534" y="680882"/>
                </a:cubicBezTo>
                <a:cubicBezTo>
                  <a:pt x="1107560" y="680909"/>
                  <a:pt x="1124678" y="699458"/>
                  <a:pt x="1124290" y="701134"/>
                </a:cubicBezTo>
                <a:cubicBezTo>
                  <a:pt x="1123707" y="703651"/>
                  <a:pt x="1118135" y="702231"/>
                  <a:pt x="1114950" y="702631"/>
                </a:cubicBezTo>
                <a:cubicBezTo>
                  <a:pt x="1110533" y="703186"/>
                  <a:pt x="1105977" y="703542"/>
                  <a:pt x="1101490" y="703998"/>
                </a:cubicBezTo>
                <a:cubicBezTo>
                  <a:pt x="1090417" y="701885"/>
                  <a:pt x="1088310" y="700926"/>
                  <a:pt x="1077867" y="701458"/>
                </a:cubicBezTo>
                <a:cubicBezTo>
                  <a:pt x="1074528" y="701628"/>
                  <a:pt x="1071893" y="702828"/>
                  <a:pt x="1068528" y="702956"/>
                </a:cubicBezTo>
                <a:cubicBezTo>
                  <a:pt x="1063247" y="703156"/>
                  <a:pt x="1057357" y="702284"/>
                  <a:pt x="1052046" y="702434"/>
                </a:cubicBezTo>
                <a:cubicBezTo>
                  <a:pt x="1047352" y="702567"/>
                  <a:pt x="1043254" y="703625"/>
                  <a:pt x="1038586" y="703801"/>
                </a:cubicBezTo>
                <a:cubicBezTo>
                  <a:pt x="1034626" y="703951"/>
                  <a:pt x="1030185" y="703261"/>
                  <a:pt x="1026225" y="703410"/>
                </a:cubicBezTo>
                <a:cubicBezTo>
                  <a:pt x="1021557" y="703587"/>
                  <a:pt x="1017433" y="704601"/>
                  <a:pt x="1012765" y="704777"/>
                </a:cubicBezTo>
                <a:cubicBezTo>
                  <a:pt x="1008805" y="704927"/>
                  <a:pt x="1004128" y="703881"/>
                  <a:pt x="1000404" y="704386"/>
                </a:cubicBezTo>
                <a:cubicBezTo>
                  <a:pt x="993329" y="705347"/>
                  <a:pt x="987749" y="708245"/>
                  <a:pt x="980626" y="709140"/>
                </a:cubicBezTo>
                <a:cubicBezTo>
                  <a:pt x="972481" y="710163"/>
                  <a:pt x="963078" y="709275"/>
                  <a:pt x="954806" y="710116"/>
                </a:cubicBezTo>
                <a:cubicBezTo>
                  <a:pt x="942231" y="711393"/>
                  <a:pt x="938439" y="714027"/>
                  <a:pt x="928710" y="718255"/>
                </a:cubicBezTo>
                <a:cubicBezTo>
                  <a:pt x="925139" y="719806"/>
                  <a:pt x="919737" y="719166"/>
                  <a:pt x="915250" y="719622"/>
                </a:cubicBezTo>
                <a:cubicBezTo>
                  <a:pt x="906277" y="720533"/>
                  <a:pt x="896964" y="720972"/>
                  <a:pt x="888330" y="722356"/>
                </a:cubicBezTo>
                <a:cubicBezTo>
                  <a:pt x="884469" y="722975"/>
                  <a:pt x="881905" y="725204"/>
                  <a:pt x="877892" y="725612"/>
                </a:cubicBezTo>
                <a:cubicBezTo>
                  <a:pt x="872816" y="726127"/>
                  <a:pt x="866487" y="724575"/>
                  <a:pt x="861411" y="725091"/>
                </a:cubicBezTo>
                <a:cubicBezTo>
                  <a:pt x="857398" y="725498"/>
                  <a:pt x="854452" y="727261"/>
                  <a:pt x="850972" y="728346"/>
                </a:cubicBezTo>
                <a:cubicBezTo>
                  <a:pt x="841898" y="731175"/>
                  <a:pt x="831152" y="732021"/>
                  <a:pt x="821855" y="734597"/>
                </a:cubicBezTo>
                <a:cubicBezTo>
                  <a:pt x="817562" y="735786"/>
                  <a:pt x="814507" y="738303"/>
                  <a:pt x="810317" y="739610"/>
                </a:cubicBezTo>
                <a:cubicBezTo>
                  <a:pt x="805781" y="741025"/>
                  <a:pt x="800612" y="741694"/>
                  <a:pt x="795759" y="742735"/>
                </a:cubicBezTo>
                <a:cubicBezTo>
                  <a:pt x="786454" y="744733"/>
                  <a:pt x="778531" y="748354"/>
                  <a:pt x="769663" y="750874"/>
                </a:cubicBezTo>
                <a:cubicBezTo>
                  <a:pt x="761497" y="753195"/>
                  <a:pt x="753148" y="755309"/>
                  <a:pt x="744666" y="757255"/>
                </a:cubicBezTo>
                <a:cubicBezTo>
                  <a:pt x="726499" y="761424"/>
                  <a:pt x="744817" y="755681"/>
                  <a:pt x="721867" y="760120"/>
                </a:cubicBezTo>
                <a:cubicBezTo>
                  <a:pt x="680580" y="768106"/>
                  <a:pt x="734480" y="758977"/>
                  <a:pt x="705110" y="766761"/>
                </a:cubicBezTo>
                <a:cubicBezTo>
                  <a:pt x="697527" y="768771"/>
                  <a:pt x="689178" y="769843"/>
                  <a:pt x="681212" y="771384"/>
                </a:cubicBezTo>
                <a:cubicBezTo>
                  <a:pt x="670196" y="773515"/>
                  <a:pt x="647692" y="782846"/>
                  <a:pt x="638360" y="786164"/>
                </a:cubicBezTo>
                <a:cubicBezTo>
                  <a:pt x="634985" y="787364"/>
                  <a:pt x="631037" y="787955"/>
                  <a:pt x="627922" y="789420"/>
                </a:cubicBezTo>
                <a:cubicBezTo>
                  <a:pt x="621038" y="792659"/>
                  <a:pt x="618970" y="794026"/>
                  <a:pt x="619036" y="794476"/>
                </a:cubicBezTo>
                <a:lnTo>
                  <a:pt x="622653" y="794057"/>
                </a:lnTo>
                <a:lnTo>
                  <a:pt x="604847" y="799447"/>
                </a:lnTo>
                <a:cubicBezTo>
                  <a:pt x="599927" y="800982"/>
                  <a:pt x="596800" y="804329"/>
                  <a:pt x="592211" y="806219"/>
                </a:cubicBezTo>
                <a:cubicBezTo>
                  <a:pt x="587345" y="808224"/>
                  <a:pt x="581586" y="809271"/>
                  <a:pt x="576554" y="811103"/>
                </a:cubicBezTo>
                <a:cubicBezTo>
                  <a:pt x="572514" y="812573"/>
                  <a:pt x="569774" y="815519"/>
                  <a:pt x="565017" y="816117"/>
                </a:cubicBezTo>
                <a:cubicBezTo>
                  <a:pt x="558171" y="816977"/>
                  <a:pt x="547637" y="811279"/>
                  <a:pt x="540569" y="808172"/>
                </a:cubicBezTo>
                <a:cubicBezTo>
                  <a:pt x="551251" y="775707"/>
                  <a:pt x="540495" y="805759"/>
                  <a:pt x="568590" y="749893"/>
                </a:cubicBezTo>
                <a:cubicBezTo>
                  <a:pt x="572650" y="741820"/>
                  <a:pt x="576099" y="733397"/>
                  <a:pt x="579853" y="725149"/>
                </a:cubicBezTo>
                <a:cubicBezTo>
                  <a:pt x="584496" y="714949"/>
                  <a:pt x="587842" y="704032"/>
                  <a:pt x="591391" y="693242"/>
                </a:cubicBezTo>
                <a:cubicBezTo>
                  <a:pt x="592514" y="689830"/>
                  <a:pt x="592946" y="686077"/>
                  <a:pt x="593864" y="682563"/>
                </a:cubicBezTo>
                <a:cubicBezTo>
                  <a:pt x="594961" y="678371"/>
                  <a:pt x="596246" y="674272"/>
                  <a:pt x="597435" y="670126"/>
                </a:cubicBezTo>
                <a:cubicBezTo>
                  <a:pt x="602734" y="651674"/>
                  <a:pt x="613023" y="635869"/>
                  <a:pt x="621061" y="618880"/>
                </a:cubicBezTo>
                <a:cubicBezTo>
                  <a:pt x="626118" y="608194"/>
                  <a:pt x="642326" y="601562"/>
                  <a:pt x="636719" y="587103"/>
                </a:cubicBezTo>
                <a:cubicBezTo>
                  <a:pt x="632427" y="576033"/>
                  <a:pt x="611265" y="569565"/>
                  <a:pt x="598539" y="560795"/>
                </a:cubicBezTo>
                <a:cubicBezTo>
                  <a:pt x="590115" y="556346"/>
                  <a:pt x="581664" y="551968"/>
                  <a:pt x="573268" y="547446"/>
                </a:cubicBezTo>
                <a:cubicBezTo>
                  <a:pt x="562801" y="541809"/>
                  <a:pt x="552494" y="535749"/>
                  <a:pt x="541954" y="530320"/>
                </a:cubicBezTo>
                <a:cubicBezTo>
                  <a:pt x="537629" y="528092"/>
                  <a:pt x="533137" y="526595"/>
                  <a:pt x="528769" y="524524"/>
                </a:cubicBezTo>
                <a:cubicBezTo>
                  <a:pt x="522324" y="521468"/>
                  <a:pt x="515949" y="518142"/>
                  <a:pt x="509541" y="514951"/>
                </a:cubicBezTo>
                <a:cubicBezTo>
                  <a:pt x="485101" y="502783"/>
                  <a:pt x="461189" y="488959"/>
                  <a:pt x="436749" y="476791"/>
                </a:cubicBezTo>
                <a:cubicBezTo>
                  <a:pt x="424547" y="470716"/>
                  <a:pt x="419208" y="468521"/>
                  <a:pt x="407358" y="463312"/>
                </a:cubicBezTo>
                <a:cubicBezTo>
                  <a:pt x="396920" y="457603"/>
                  <a:pt x="386527" y="451780"/>
                  <a:pt x="376044" y="446185"/>
                </a:cubicBezTo>
                <a:cubicBezTo>
                  <a:pt x="368668" y="442249"/>
                  <a:pt x="361148" y="438717"/>
                  <a:pt x="353794" y="434724"/>
                </a:cubicBezTo>
                <a:cubicBezTo>
                  <a:pt x="341271" y="427924"/>
                  <a:pt x="328978" y="420575"/>
                  <a:pt x="316438" y="413821"/>
                </a:cubicBezTo>
                <a:cubicBezTo>
                  <a:pt x="303382" y="406789"/>
                  <a:pt x="293976" y="402931"/>
                  <a:pt x="281003" y="396564"/>
                </a:cubicBezTo>
                <a:cubicBezTo>
                  <a:pt x="268162" y="390262"/>
                  <a:pt x="255325" y="383935"/>
                  <a:pt x="242547" y="377419"/>
                </a:cubicBezTo>
                <a:cubicBezTo>
                  <a:pt x="184792" y="347969"/>
                  <a:pt x="256795" y="382976"/>
                  <a:pt x="172777" y="341148"/>
                </a:cubicBezTo>
                <a:cubicBezTo>
                  <a:pt x="164724" y="337139"/>
                  <a:pt x="157488" y="334543"/>
                  <a:pt x="149429" y="331445"/>
                </a:cubicBezTo>
                <a:cubicBezTo>
                  <a:pt x="142654" y="328840"/>
                  <a:pt x="135872" y="326345"/>
                  <a:pt x="129102" y="323630"/>
                </a:cubicBezTo>
                <a:cubicBezTo>
                  <a:pt x="79125" y="303585"/>
                  <a:pt x="123652" y="320808"/>
                  <a:pt x="95591" y="310020"/>
                </a:cubicBezTo>
                <a:lnTo>
                  <a:pt x="75264" y="302205"/>
                </a:lnTo>
                <a:cubicBezTo>
                  <a:pt x="66430" y="298809"/>
                  <a:pt x="57728" y="294010"/>
                  <a:pt x="48894" y="290614"/>
                </a:cubicBezTo>
                <a:cubicBezTo>
                  <a:pt x="44103" y="288772"/>
                  <a:pt x="39403" y="288292"/>
                  <a:pt x="34610" y="286577"/>
                </a:cubicBezTo>
                <a:cubicBezTo>
                  <a:pt x="25817" y="283429"/>
                  <a:pt x="19889" y="279312"/>
                  <a:pt x="11262" y="276874"/>
                </a:cubicBezTo>
                <a:cubicBezTo>
                  <a:pt x="7423" y="275788"/>
                  <a:pt x="3754" y="275441"/>
                  <a:pt x="0" y="274725"/>
                </a:cubicBezTo>
                <a:cubicBezTo>
                  <a:pt x="1744" y="229341"/>
                  <a:pt x="-1228" y="276689"/>
                  <a:pt x="58237" y="181544"/>
                </a:cubicBezTo>
                <a:cubicBezTo>
                  <a:pt x="63378" y="173318"/>
                  <a:pt x="66479" y="163876"/>
                  <a:pt x="70600" y="155042"/>
                </a:cubicBezTo>
                <a:cubicBezTo>
                  <a:pt x="76609" y="136776"/>
                  <a:pt x="73886" y="145666"/>
                  <a:pt x="78842" y="128410"/>
                </a:cubicBezTo>
                <a:cubicBezTo>
                  <a:pt x="79649" y="125600"/>
                  <a:pt x="79757" y="122463"/>
                  <a:pt x="80215" y="119489"/>
                </a:cubicBezTo>
                <a:cubicBezTo>
                  <a:pt x="80903" y="115021"/>
                  <a:pt x="84334" y="92740"/>
                  <a:pt x="84337" y="92726"/>
                </a:cubicBezTo>
                <a:cubicBezTo>
                  <a:pt x="85002" y="89093"/>
                  <a:pt x="86100" y="85660"/>
                  <a:pt x="86809" y="82047"/>
                </a:cubicBezTo>
                <a:cubicBezTo>
                  <a:pt x="87382" y="79125"/>
                  <a:pt x="87609" y="76048"/>
                  <a:pt x="88183" y="73126"/>
                </a:cubicBezTo>
                <a:cubicBezTo>
                  <a:pt x="88892" y="69513"/>
                  <a:pt x="90050" y="66107"/>
                  <a:pt x="90655" y="62447"/>
                </a:cubicBezTo>
                <a:close/>
                <a:moveTo>
                  <a:pt x="100272" y="0"/>
                </a:moveTo>
                <a:lnTo>
                  <a:pt x="96379" y="25278"/>
                </a:lnTo>
                <a:lnTo>
                  <a:pt x="75971" y="11975"/>
                </a:lnTo>
                <a:cubicBezTo>
                  <a:pt x="65021" y="4838"/>
                  <a:pt x="68031" y="6744"/>
                  <a:pt x="85163" y="17451"/>
                </a:cubicBezTo>
                <a:close/>
              </a:path>
            </a:pathLst>
          </a:custGeom>
          <a:noFill/>
          <a:ln>
            <a:noFill/>
          </a:ln>
        </p:spPr>
      </p:pic>
      <p:pic>
        <p:nvPicPr>
          <p:cNvPr id="134" name="Google Shape;134;p24" descr="A picture containing plant&#10;&#10;Description automatically generated"/>
          <p:cNvPicPr preferRelativeResize="0"/>
          <p:nvPr/>
        </p:nvPicPr>
        <p:blipFill rotWithShape="1">
          <a:blip r:embed="rId5">
            <a:alphaModFix/>
          </a:blip>
          <a:srcRect l="28678" t="45968" r="60320" b="25889"/>
          <a:stretch/>
        </p:blipFill>
        <p:spPr>
          <a:xfrm rot="-10064114">
            <a:off x="9097506" y="4119593"/>
            <a:ext cx="1124668" cy="816474"/>
          </a:xfrm>
          <a:custGeom>
            <a:avLst/>
            <a:gdLst/>
            <a:ahLst/>
            <a:cxnLst/>
            <a:rect l="l" t="t" r="r" b="b"/>
            <a:pathLst>
              <a:path w="1124296" h="816204" extrusionOk="0">
                <a:moveTo>
                  <a:pt x="623587" y="793775"/>
                </a:moveTo>
                <a:cubicBezTo>
                  <a:pt x="625711" y="793188"/>
                  <a:pt x="624606" y="793588"/>
                  <a:pt x="622953" y="794023"/>
                </a:cubicBezTo>
                <a:lnTo>
                  <a:pt x="622653" y="794057"/>
                </a:lnTo>
                <a:close/>
                <a:moveTo>
                  <a:pt x="96379" y="25278"/>
                </a:moveTo>
                <a:lnTo>
                  <a:pt x="102845" y="29493"/>
                </a:lnTo>
                <a:cubicBezTo>
                  <a:pt x="115280" y="37613"/>
                  <a:pt x="131184" y="48024"/>
                  <a:pt x="150538" y="60755"/>
                </a:cubicBezTo>
                <a:cubicBezTo>
                  <a:pt x="161187" y="66714"/>
                  <a:pt x="223532" y="101487"/>
                  <a:pt x="231295" y="106339"/>
                </a:cubicBezTo>
                <a:cubicBezTo>
                  <a:pt x="234480" y="108329"/>
                  <a:pt x="236403" y="111417"/>
                  <a:pt x="239261" y="113762"/>
                </a:cubicBezTo>
                <a:cubicBezTo>
                  <a:pt x="244758" y="118273"/>
                  <a:pt x="250614" y="122488"/>
                  <a:pt x="256291" y="126851"/>
                </a:cubicBezTo>
                <a:cubicBezTo>
                  <a:pt x="306283" y="158911"/>
                  <a:pt x="355899" y="191551"/>
                  <a:pt x="406268" y="223031"/>
                </a:cubicBezTo>
                <a:lnTo>
                  <a:pt x="487025" y="268615"/>
                </a:lnTo>
                <a:cubicBezTo>
                  <a:pt x="518614" y="287543"/>
                  <a:pt x="550098" y="306665"/>
                  <a:pt x="581791" y="325399"/>
                </a:cubicBezTo>
                <a:lnTo>
                  <a:pt x="631234" y="353856"/>
                </a:lnTo>
                <a:lnTo>
                  <a:pt x="692764" y="389867"/>
                </a:lnTo>
                <a:cubicBezTo>
                  <a:pt x="700455" y="395488"/>
                  <a:pt x="708312" y="400949"/>
                  <a:pt x="715837" y="406732"/>
                </a:cubicBezTo>
                <a:cubicBezTo>
                  <a:pt x="719685" y="409690"/>
                  <a:pt x="722908" y="413152"/>
                  <a:pt x="726824" y="416044"/>
                </a:cubicBezTo>
                <a:cubicBezTo>
                  <a:pt x="737316" y="423792"/>
                  <a:pt x="748249" y="431065"/>
                  <a:pt x="758962" y="438575"/>
                </a:cubicBezTo>
                <a:cubicBezTo>
                  <a:pt x="762350" y="439878"/>
                  <a:pt x="765736" y="441269"/>
                  <a:pt x="769125" y="442482"/>
                </a:cubicBezTo>
                <a:cubicBezTo>
                  <a:pt x="774896" y="444548"/>
                  <a:pt x="780870" y="447484"/>
                  <a:pt x="786430" y="448408"/>
                </a:cubicBezTo>
                <a:cubicBezTo>
                  <a:pt x="800642" y="450771"/>
                  <a:pt x="808417" y="432303"/>
                  <a:pt x="810878" y="429460"/>
                </a:cubicBezTo>
                <a:cubicBezTo>
                  <a:pt x="816470" y="405314"/>
                  <a:pt x="809124" y="434796"/>
                  <a:pt x="820219" y="401070"/>
                </a:cubicBezTo>
                <a:cubicBezTo>
                  <a:pt x="821342" y="397657"/>
                  <a:pt x="821519" y="393776"/>
                  <a:pt x="822691" y="390390"/>
                </a:cubicBezTo>
                <a:cubicBezTo>
                  <a:pt x="825003" y="383716"/>
                  <a:pt x="828003" y="377411"/>
                  <a:pt x="830659" y="370921"/>
                </a:cubicBezTo>
                <a:cubicBezTo>
                  <a:pt x="832347" y="363627"/>
                  <a:pt x="834240" y="354613"/>
                  <a:pt x="836703" y="347805"/>
                </a:cubicBezTo>
                <a:cubicBezTo>
                  <a:pt x="840162" y="338239"/>
                  <a:pt x="851054" y="313546"/>
                  <a:pt x="854833" y="305349"/>
                </a:cubicBezTo>
                <a:cubicBezTo>
                  <a:pt x="868866" y="274910"/>
                  <a:pt x="855435" y="279150"/>
                  <a:pt x="877634" y="275591"/>
                </a:cubicBezTo>
                <a:cubicBezTo>
                  <a:pt x="877057" y="290643"/>
                  <a:pt x="876625" y="273573"/>
                  <a:pt x="882028" y="295452"/>
                </a:cubicBezTo>
                <a:cubicBezTo>
                  <a:pt x="883398" y="300996"/>
                  <a:pt x="883676" y="306261"/>
                  <a:pt x="884500" y="311666"/>
                </a:cubicBezTo>
                <a:cubicBezTo>
                  <a:pt x="895459" y="332450"/>
                  <a:pt x="890755" y="321519"/>
                  <a:pt x="897683" y="344355"/>
                </a:cubicBezTo>
                <a:cubicBezTo>
                  <a:pt x="910908" y="362036"/>
                  <a:pt x="899567" y="345080"/>
                  <a:pt x="907298" y="362588"/>
                </a:cubicBezTo>
                <a:cubicBezTo>
                  <a:pt x="909432" y="367422"/>
                  <a:pt x="912795" y="372334"/>
                  <a:pt x="914988" y="377174"/>
                </a:cubicBezTo>
                <a:cubicBezTo>
                  <a:pt x="916926" y="381452"/>
                  <a:pt x="917771" y="385599"/>
                  <a:pt x="919657" y="389872"/>
                </a:cubicBezTo>
                <a:cubicBezTo>
                  <a:pt x="931919" y="417641"/>
                  <a:pt x="918865" y="379191"/>
                  <a:pt x="930918" y="418914"/>
                </a:cubicBezTo>
                <a:cubicBezTo>
                  <a:pt x="937866" y="429054"/>
                  <a:pt x="941115" y="432805"/>
                  <a:pt x="945476" y="442682"/>
                </a:cubicBezTo>
                <a:cubicBezTo>
                  <a:pt x="958866" y="473006"/>
                  <a:pt x="941601" y="439174"/>
                  <a:pt x="955914" y="466320"/>
                </a:cubicBezTo>
                <a:cubicBezTo>
                  <a:pt x="960446" y="474914"/>
                  <a:pt x="967633" y="483424"/>
                  <a:pt x="973493" y="491976"/>
                </a:cubicBezTo>
                <a:cubicBezTo>
                  <a:pt x="979294" y="500442"/>
                  <a:pt x="982465" y="508993"/>
                  <a:pt x="986952" y="517502"/>
                </a:cubicBezTo>
                <a:cubicBezTo>
                  <a:pt x="991484" y="526097"/>
                  <a:pt x="999055" y="534575"/>
                  <a:pt x="1004531" y="543158"/>
                </a:cubicBezTo>
                <a:cubicBezTo>
                  <a:pt x="1006854" y="546799"/>
                  <a:pt x="1008066" y="550452"/>
                  <a:pt x="1010299" y="554098"/>
                </a:cubicBezTo>
                <a:cubicBezTo>
                  <a:pt x="1012931" y="558394"/>
                  <a:pt x="1016392" y="562632"/>
                  <a:pt x="1019088" y="566926"/>
                </a:cubicBezTo>
                <a:cubicBezTo>
                  <a:pt x="1024820" y="576055"/>
                  <a:pt x="1029119" y="585274"/>
                  <a:pt x="1035569" y="594340"/>
                </a:cubicBezTo>
                <a:cubicBezTo>
                  <a:pt x="1039638" y="600061"/>
                  <a:pt x="1045688" y="605345"/>
                  <a:pt x="1050401" y="610945"/>
                </a:cubicBezTo>
                <a:cubicBezTo>
                  <a:pt x="1055515" y="617023"/>
                  <a:pt x="1061989" y="627234"/>
                  <a:pt x="1066058" y="632955"/>
                </a:cubicBezTo>
                <a:cubicBezTo>
                  <a:pt x="1068246" y="636030"/>
                  <a:pt x="1070636" y="639077"/>
                  <a:pt x="1072924" y="642137"/>
                </a:cubicBezTo>
                <a:cubicBezTo>
                  <a:pt x="1091520" y="659466"/>
                  <a:pt x="1068449" y="637153"/>
                  <a:pt x="1094624" y="667924"/>
                </a:cubicBezTo>
                <a:cubicBezTo>
                  <a:pt x="1098441" y="672411"/>
                  <a:pt x="1103379" y="676502"/>
                  <a:pt x="1107534" y="680882"/>
                </a:cubicBezTo>
                <a:cubicBezTo>
                  <a:pt x="1107560" y="680909"/>
                  <a:pt x="1124678" y="699458"/>
                  <a:pt x="1124290" y="701134"/>
                </a:cubicBezTo>
                <a:cubicBezTo>
                  <a:pt x="1123707" y="703651"/>
                  <a:pt x="1118135" y="702231"/>
                  <a:pt x="1114950" y="702631"/>
                </a:cubicBezTo>
                <a:cubicBezTo>
                  <a:pt x="1110533" y="703186"/>
                  <a:pt x="1105977" y="703542"/>
                  <a:pt x="1101490" y="703998"/>
                </a:cubicBezTo>
                <a:cubicBezTo>
                  <a:pt x="1090417" y="701885"/>
                  <a:pt x="1088310" y="700926"/>
                  <a:pt x="1077867" y="701458"/>
                </a:cubicBezTo>
                <a:cubicBezTo>
                  <a:pt x="1074528" y="701628"/>
                  <a:pt x="1071893" y="702828"/>
                  <a:pt x="1068528" y="702956"/>
                </a:cubicBezTo>
                <a:cubicBezTo>
                  <a:pt x="1063247" y="703156"/>
                  <a:pt x="1057357" y="702284"/>
                  <a:pt x="1052046" y="702434"/>
                </a:cubicBezTo>
                <a:cubicBezTo>
                  <a:pt x="1047352" y="702567"/>
                  <a:pt x="1043254" y="703625"/>
                  <a:pt x="1038586" y="703801"/>
                </a:cubicBezTo>
                <a:cubicBezTo>
                  <a:pt x="1034626" y="703951"/>
                  <a:pt x="1030185" y="703261"/>
                  <a:pt x="1026225" y="703410"/>
                </a:cubicBezTo>
                <a:cubicBezTo>
                  <a:pt x="1021557" y="703587"/>
                  <a:pt x="1017433" y="704601"/>
                  <a:pt x="1012765" y="704777"/>
                </a:cubicBezTo>
                <a:cubicBezTo>
                  <a:pt x="1008805" y="704927"/>
                  <a:pt x="1004128" y="703881"/>
                  <a:pt x="1000404" y="704386"/>
                </a:cubicBezTo>
                <a:cubicBezTo>
                  <a:pt x="993329" y="705347"/>
                  <a:pt x="987749" y="708245"/>
                  <a:pt x="980626" y="709140"/>
                </a:cubicBezTo>
                <a:cubicBezTo>
                  <a:pt x="972481" y="710163"/>
                  <a:pt x="963078" y="709275"/>
                  <a:pt x="954806" y="710116"/>
                </a:cubicBezTo>
                <a:cubicBezTo>
                  <a:pt x="942231" y="711393"/>
                  <a:pt x="938439" y="714027"/>
                  <a:pt x="928710" y="718255"/>
                </a:cubicBezTo>
                <a:cubicBezTo>
                  <a:pt x="925139" y="719806"/>
                  <a:pt x="919737" y="719166"/>
                  <a:pt x="915250" y="719622"/>
                </a:cubicBezTo>
                <a:cubicBezTo>
                  <a:pt x="906277" y="720533"/>
                  <a:pt x="896964" y="720972"/>
                  <a:pt x="888330" y="722356"/>
                </a:cubicBezTo>
                <a:cubicBezTo>
                  <a:pt x="884469" y="722975"/>
                  <a:pt x="881905" y="725204"/>
                  <a:pt x="877892" y="725612"/>
                </a:cubicBezTo>
                <a:cubicBezTo>
                  <a:pt x="872816" y="726127"/>
                  <a:pt x="866487" y="724575"/>
                  <a:pt x="861411" y="725091"/>
                </a:cubicBezTo>
                <a:cubicBezTo>
                  <a:pt x="857398" y="725498"/>
                  <a:pt x="854452" y="727261"/>
                  <a:pt x="850972" y="728346"/>
                </a:cubicBezTo>
                <a:cubicBezTo>
                  <a:pt x="841898" y="731175"/>
                  <a:pt x="831152" y="732021"/>
                  <a:pt x="821855" y="734597"/>
                </a:cubicBezTo>
                <a:cubicBezTo>
                  <a:pt x="817562" y="735786"/>
                  <a:pt x="814507" y="738303"/>
                  <a:pt x="810317" y="739610"/>
                </a:cubicBezTo>
                <a:cubicBezTo>
                  <a:pt x="805781" y="741025"/>
                  <a:pt x="800612" y="741694"/>
                  <a:pt x="795759" y="742735"/>
                </a:cubicBezTo>
                <a:cubicBezTo>
                  <a:pt x="786454" y="744733"/>
                  <a:pt x="778531" y="748354"/>
                  <a:pt x="769663" y="750874"/>
                </a:cubicBezTo>
                <a:cubicBezTo>
                  <a:pt x="761497" y="753195"/>
                  <a:pt x="753148" y="755309"/>
                  <a:pt x="744666" y="757255"/>
                </a:cubicBezTo>
                <a:cubicBezTo>
                  <a:pt x="726499" y="761424"/>
                  <a:pt x="744817" y="755681"/>
                  <a:pt x="721867" y="760120"/>
                </a:cubicBezTo>
                <a:cubicBezTo>
                  <a:pt x="680580" y="768106"/>
                  <a:pt x="734480" y="758977"/>
                  <a:pt x="705110" y="766761"/>
                </a:cubicBezTo>
                <a:cubicBezTo>
                  <a:pt x="697527" y="768771"/>
                  <a:pt x="689178" y="769843"/>
                  <a:pt x="681212" y="771384"/>
                </a:cubicBezTo>
                <a:cubicBezTo>
                  <a:pt x="670196" y="773515"/>
                  <a:pt x="647692" y="782846"/>
                  <a:pt x="638360" y="786164"/>
                </a:cubicBezTo>
                <a:cubicBezTo>
                  <a:pt x="634985" y="787364"/>
                  <a:pt x="631037" y="787955"/>
                  <a:pt x="627922" y="789420"/>
                </a:cubicBezTo>
                <a:cubicBezTo>
                  <a:pt x="621038" y="792659"/>
                  <a:pt x="618970" y="794026"/>
                  <a:pt x="619036" y="794476"/>
                </a:cubicBezTo>
                <a:lnTo>
                  <a:pt x="622653" y="794057"/>
                </a:lnTo>
                <a:lnTo>
                  <a:pt x="604847" y="799447"/>
                </a:lnTo>
                <a:cubicBezTo>
                  <a:pt x="599927" y="800982"/>
                  <a:pt x="596800" y="804329"/>
                  <a:pt x="592211" y="806219"/>
                </a:cubicBezTo>
                <a:cubicBezTo>
                  <a:pt x="587345" y="808224"/>
                  <a:pt x="581586" y="809271"/>
                  <a:pt x="576554" y="811103"/>
                </a:cubicBezTo>
                <a:cubicBezTo>
                  <a:pt x="572514" y="812573"/>
                  <a:pt x="569774" y="815519"/>
                  <a:pt x="565017" y="816117"/>
                </a:cubicBezTo>
                <a:cubicBezTo>
                  <a:pt x="558171" y="816977"/>
                  <a:pt x="547637" y="811279"/>
                  <a:pt x="540569" y="808172"/>
                </a:cubicBezTo>
                <a:cubicBezTo>
                  <a:pt x="551251" y="775707"/>
                  <a:pt x="540495" y="805759"/>
                  <a:pt x="568590" y="749893"/>
                </a:cubicBezTo>
                <a:cubicBezTo>
                  <a:pt x="572650" y="741820"/>
                  <a:pt x="576099" y="733397"/>
                  <a:pt x="579853" y="725149"/>
                </a:cubicBezTo>
                <a:cubicBezTo>
                  <a:pt x="584496" y="714949"/>
                  <a:pt x="587842" y="704032"/>
                  <a:pt x="591391" y="693242"/>
                </a:cubicBezTo>
                <a:cubicBezTo>
                  <a:pt x="592514" y="689830"/>
                  <a:pt x="592946" y="686077"/>
                  <a:pt x="593864" y="682563"/>
                </a:cubicBezTo>
                <a:cubicBezTo>
                  <a:pt x="594961" y="678371"/>
                  <a:pt x="596246" y="674272"/>
                  <a:pt x="597435" y="670126"/>
                </a:cubicBezTo>
                <a:cubicBezTo>
                  <a:pt x="602734" y="651674"/>
                  <a:pt x="613023" y="635869"/>
                  <a:pt x="621061" y="618880"/>
                </a:cubicBezTo>
                <a:cubicBezTo>
                  <a:pt x="626118" y="608194"/>
                  <a:pt x="642326" y="601562"/>
                  <a:pt x="636719" y="587103"/>
                </a:cubicBezTo>
                <a:cubicBezTo>
                  <a:pt x="632427" y="576033"/>
                  <a:pt x="611265" y="569565"/>
                  <a:pt x="598539" y="560795"/>
                </a:cubicBezTo>
                <a:cubicBezTo>
                  <a:pt x="590115" y="556346"/>
                  <a:pt x="581664" y="551968"/>
                  <a:pt x="573268" y="547446"/>
                </a:cubicBezTo>
                <a:cubicBezTo>
                  <a:pt x="562801" y="541809"/>
                  <a:pt x="552494" y="535749"/>
                  <a:pt x="541954" y="530320"/>
                </a:cubicBezTo>
                <a:cubicBezTo>
                  <a:pt x="537629" y="528092"/>
                  <a:pt x="533137" y="526595"/>
                  <a:pt x="528769" y="524524"/>
                </a:cubicBezTo>
                <a:cubicBezTo>
                  <a:pt x="522324" y="521468"/>
                  <a:pt x="515949" y="518142"/>
                  <a:pt x="509541" y="514951"/>
                </a:cubicBezTo>
                <a:cubicBezTo>
                  <a:pt x="485101" y="502783"/>
                  <a:pt x="461189" y="488959"/>
                  <a:pt x="436749" y="476791"/>
                </a:cubicBezTo>
                <a:cubicBezTo>
                  <a:pt x="424547" y="470716"/>
                  <a:pt x="419208" y="468521"/>
                  <a:pt x="407358" y="463312"/>
                </a:cubicBezTo>
                <a:cubicBezTo>
                  <a:pt x="396920" y="457603"/>
                  <a:pt x="386527" y="451780"/>
                  <a:pt x="376044" y="446185"/>
                </a:cubicBezTo>
                <a:cubicBezTo>
                  <a:pt x="368668" y="442249"/>
                  <a:pt x="361148" y="438717"/>
                  <a:pt x="353794" y="434724"/>
                </a:cubicBezTo>
                <a:cubicBezTo>
                  <a:pt x="341271" y="427924"/>
                  <a:pt x="328978" y="420575"/>
                  <a:pt x="316438" y="413821"/>
                </a:cubicBezTo>
                <a:cubicBezTo>
                  <a:pt x="303382" y="406789"/>
                  <a:pt x="293976" y="402931"/>
                  <a:pt x="281003" y="396564"/>
                </a:cubicBezTo>
                <a:cubicBezTo>
                  <a:pt x="268162" y="390262"/>
                  <a:pt x="255325" y="383935"/>
                  <a:pt x="242547" y="377419"/>
                </a:cubicBezTo>
                <a:cubicBezTo>
                  <a:pt x="184792" y="347969"/>
                  <a:pt x="256795" y="382976"/>
                  <a:pt x="172777" y="341148"/>
                </a:cubicBezTo>
                <a:cubicBezTo>
                  <a:pt x="164724" y="337139"/>
                  <a:pt x="157488" y="334543"/>
                  <a:pt x="149429" y="331445"/>
                </a:cubicBezTo>
                <a:cubicBezTo>
                  <a:pt x="142654" y="328840"/>
                  <a:pt x="135872" y="326345"/>
                  <a:pt x="129102" y="323630"/>
                </a:cubicBezTo>
                <a:cubicBezTo>
                  <a:pt x="79125" y="303585"/>
                  <a:pt x="123652" y="320808"/>
                  <a:pt x="95591" y="310020"/>
                </a:cubicBezTo>
                <a:lnTo>
                  <a:pt x="75264" y="302205"/>
                </a:lnTo>
                <a:cubicBezTo>
                  <a:pt x="66430" y="298809"/>
                  <a:pt x="57728" y="294010"/>
                  <a:pt x="48894" y="290614"/>
                </a:cubicBezTo>
                <a:cubicBezTo>
                  <a:pt x="44103" y="288772"/>
                  <a:pt x="39403" y="288292"/>
                  <a:pt x="34610" y="286577"/>
                </a:cubicBezTo>
                <a:cubicBezTo>
                  <a:pt x="25817" y="283429"/>
                  <a:pt x="19889" y="279312"/>
                  <a:pt x="11262" y="276874"/>
                </a:cubicBezTo>
                <a:cubicBezTo>
                  <a:pt x="7423" y="275788"/>
                  <a:pt x="3754" y="275441"/>
                  <a:pt x="0" y="274725"/>
                </a:cubicBezTo>
                <a:cubicBezTo>
                  <a:pt x="1744" y="229341"/>
                  <a:pt x="-1228" y="276689"/>
                  <a:pt x="58237" y="181544"/>
                </a:cubicBezTo>
                <a:cubicBezTo>
                  <a:pt x="63378" y="173318"/>
                  <a:pt x="66479" y="163876"/>
                  <a:pt x="70600" y="155042"/>
                </a:cubicBezTo>
                <a:cubicBezTo>
                  <a:pt x="76609" y="136776"/>
                  <a:pt x="73886" y="145666"/>
                  <a:pt x="78842" y="128410"/>
                </a:cubicBezTo>
                <a:cubicBezTo>
                  <a:pt x="79649" y="125600"/>
                  <a:pt x="79757" y="122463"/>
                  <a:pt x="80215" y="119489"/>
                </a:cubicBezTo>
                <a:cubicBezTo>
                  <a:pt x="80903" y="115021"/>
                  <a:pt x="84334" y="92740"/>
                  <a:pt x="84337" y="92726"/>
                </a:cubicBezTo>
                <a:cubicBezTo>
                  <a:pt x="85002" y="89093"/>
                  <a:pt x="86100" y="85660"/>
                  <a:pt x="86809" y="82047"/>
                </a:cubicBezTo>
                <a:cubicBezTo>
                  <a:pt x="87382" y="79125"/>
                  <a:pt x="87609" y="76048"/>
                  <a:pt x="88183" y="73126"/>
                </a:cubicBezTo>
                <a:cubicBezTo>
                  <a:pt x="88892" y="69513"/>
                  <a:pt x="90050" y="66107"/>
                  <a:pt x="90655" y="62447"/>
                </a:cubicBezTo>
                <a:close/>
                <a:moveTo>
                  <a:pt x="100272" y="0"/>
                </a:moveTo>
                <a:lnTo>
                  <a:pt x="96379" y="25278"/>
                </a:lnTo>
                <a:lnTo>
                  <a:pt x="75971" y="11975"/>
                </a:lnTo>
                <a:cubicBezTo>
                  <a:pt x="65021" y="4838"/>
                  <a:pt x="68031" y="6744"/>
                  <a:pt x="85163" y="17451"/>
                </a:cubicBezTo>
                <a:close/>
              </a:path>
            </a:pathLst>
          </a:custGeom>
          <a:noFill/>
          <a:ln>
            <a:noFill/>
          </a:ln>
        </p:spPr>
      </p:pic>
      <p:pic>
        <p:nvPicPr>
          <p:cNvPr id="135" name="Google Shape;135;p24" descr="A picture containing plant&#10;&#10;Description automatically generated"/>
          <p:cNvPicPr preferRelativeResize="0"/>
          <p:nvPr/>
        </p:nvPicPr>
        <p:blipFill rotWithShape="1">
          <a:blip r:embed="rId6">
            <a:alphaModFix/>
          </a:blip>
          <a:srcRect l="28678" t="45968" r="60320" b="25889"/>
          <a:stretch/>
        </p:blipFill>
        <p:spPr>
          <a:xfrm rot="-3509744">
            <a:off x="1237563" y="3865563"/>
            <a:ext cx="1124162" cy="816107"/>
          </a:xfrm>
          <a:custGeom>
            <a:avLst/>
            <a:gdLst/>
            <a:ahLst/>
            <a:cxnLst/>
            <a:rect l="l" t="t" r="r" b="b"/>
            <a:pathLst>
              <a:path w="1124296" h="816204" extrusionOk="0">
                <a:moveTo>
                  <a:pt x="623587" y="793775"/>
                </a:moveTo>
                <a:cubicBezTo>
                  <a:pt x="625711" y="793188"/>
                  <a:pt x="624606" y="793588"/>
                  <a:pt x="622953" y="794023"/>
                </a:cubicBezTo>
                <a:lnTo>
                  <a:pt x="622653" y="794057"/>
                </a:lnTo>
                <a:close/>
                <a:moveTo>
                  <a:pt x="96379" y="25278"/>
                </a:moveTo>
                <a:lnTo>
                  <a:pt x="102845" y="29493"/>
                </a:lnTo>
                <a:cubicBezTo>
                  <a:pt x="115280" y="37613"/>
                  <a:pt x="131184" y="48024"/>
                  <a:pt x="150538" y="60755"/>
                </a:cubicBezTo>
                <a:cubicBezTo>
                  <a:pt x="161187" y="66714"/>
                  <a:pt x="223532" y="101487"/>
                  <a:pt x="231295" y="106339"/>
                </a:cubicBezTo>
                <a:cubicBezTo>
                  <a:pt x="234480" y="108329"/>
                  <a:pt x="236403" y="111417"/>
                  <a:pt x="239261" y="113762"/>
                </a:cubicBezTo>
                <a:cubicBezTo>
                  <a:pt x="244758" y="118273"/>
                  <a:pt x="250614" y="122488"/>
                  <a:pt x="256291" y="126851"/>
                </a:cubicBezTo>
                <a:cubicBezTo>
                  <a:pt x="306283" y="158911"/>
                  <a:pt x="355899" y="191551"/>
                  <a:pt x="406268" y="223031"/>
                </a:cubicBezTo>
                <a:lnTo>
                  <a:pt x="487025" y="268615"/>
                </a:lnTo>
                <a:cubicBezTo>
                  <a:pt x="518614" y="287543"/>
                  <a:pt x="550098" y="306665"/>
                  <a:pt x="581791" y="325399"/>
                </a:cubicBezTo>
                <a:lnTo>
                  <a:pt x="631234" y="353856"/>
                </a:lnTo>
                <a:lnTo>
                  <a:pt x="692764" y="389867"/>
                </a:lnTo>
                <a:cubicBezTo>
                  <a:pt x="700455" y="395488"/>
                  <a:pt x="708312" y="400949"/>
                  <a:pt x="715837" y="406732"/>
                </a:cubicBezTo>
                <a:cubicBezTo>
                  <a:pt x="719685" y="409690"/>
                  <a:pt x="722908" y="413152"/>
                  <a:pt x="726824" y="416044"/>
                </a:cubicBezTo>
                <a:cubicBezTo>
                  <a:pt x="737316" y="423792"/>
                  <a:pt x="748249" y="431065"/>
                  <a:pt x="758962" y="438575"/>
                </a:cubicBezTo>
                <a:cubicBezTo>
                  <a:pt x="762350" y="439878"/>
                  <a:pt x="765736" y="441269"/>
                  <a:pt x="769125" y="442482"/>
                </a:cubicBezTo>
                <a:cubicBezTo>
                  <a:pt x="774896" y="444548"/>
                  <a:pt x="780870" y="447484"/>
                  <a:pt x="786430" y="448408"/>
                </a:cubicBezTo>
                <a:cubicBezTo>
                  <a:pt x="800642" y="450771"/>
                  <a:pt x="808417" y="432303"/>
                  <a:pt x="810878" y="429460"/>
                </a:cubicBezTo>
                <a:cubicBezTo>
                  <a:pt x="816470" y="405314"/>
                  <a:pt x="809124" y="434796"/>
                  <a:pt x="820219" y="401070"/>
                </a:cubicBezTo>
                <a:cubicBezTo>
                  <a:pt x="821342" y="397657"/>
                  <a:pt x="821519" y="393776"/>
                  <a:pt x="822691" y="390390"/>
                </a:cubicBezTo>
                <a:cubicBezTo>
                  <a:pt x="825003" y="383716"/>
                  <a:pt x="828003" y="377411"/>
                  <a:pt x="830659" y="370921"/>
                </a:cubicBezTo>
                <a:cubicBezTo>
                  <a:pt x="832347" y="363627"/>
                  <a:pt x="834240" y="354613"/>
                  <a:pt x="836703" y="347805"/>
                </a:cubicBezTo>
                <a:cubicBezTo>
                  <a:pt x="840162" y="338239"/>
                  <a:pt x="851054" y="313546"/>
                  <a:pt x="854833" y="305349"/>
                </a:cubicBezTo>
                <a:cubicBezTo>
                  <a:pt x="868866" y="274910"/>
                  <a:pt x="855435" y="279150"/>
                  <a:pt x="877634" y="275591"/>
                </a:cubicBezTo>
                <a:cubicBezTo>
                  <a:pt x="877057" y="290643"/>
                  <a:pt x="876625" y="273573"/>
                  <a:pt x="882028" y="295452"/>
                </a:cubicBezTo>
                <a:cubicBezTo>
                  <a:pt x="883398" y="300996"/>
                  <a:pt x="883676" y="306261"/>
                  <a:pt x="884500" y="311666"/>
                </a:cubicBezTo>
                <a:cubicBezTo>
                  <a:pt x="895459" y="332450"/>
                  <a:pt x="890755" y="321519"/>
                  <a:pt x="897683" y="344355"/>
                </a:cubicBezTo>
                <a:cubicBezTo>
                  <a:pt x="910908" y="362036"/>
                  <a:pt x="899567" y="345080"/>
                  <a:pt x="907298" y="362588"/>
                </a:cubicBezTo>
                <a:cubicBezTo>
                  <a:pt x="909432" y="367422"/>
                  <a:pt x="912795" y="372334"/>
                  <a:pt x="914988" y="377174"/>
                </a:cubicBezTo>
                <a:cubicBezTo>
                  <a:pt x="916926" y="381452"/>
                  <a:pt x="917771" y="385599"/>
                  <a:pt x="919657" y="389872"/>
                </a:cubicBezTo>
                <a:cubicBezTo>
                  <a:pt x="931919" y="417641"/>
                  <a:pt x="918865" y="379191"/>
                  <a:pt x="930918" y="418914"/>
                </a:cubicBezTo>
                <a:cubicBezTo>
                  <a:pt x="937866" y="429054"/>
                  <a:pt x="941115" y="432805"/>
                  <a:pt x="945476" y="442682"/>
                </a:cubicBezTo>
                <a:cubicBezTo>
                  <a:pt x="958866" y="473006"/>
                  <a:pt x="941601" y="439174"/>
                  <a:pt x="955914" y="466320"/>
                </a:cubicBezTo>
                <a:cubicBezTo>
                  <a:pt x="960446" y="474914"/>
                  <a:pt x="967633" y="483424"/>
                  <a:pt x="973493" y="491976"/>
                </a:cubicBezTo>
                <a:cubicBezTo>
                  <a:pt x="979294" y="500442"/>
                  <a:pt x="982465" y="508993"/>
                  <a:pt x="986952" y="517502"/>
                </a:cubicBezTo>
                <a:cubicBezTo>
                  <a:pt x="991484" y="526097"/>
                  <a:pt x="999055" y="534575"/>
                  <a:pt x="1004531" y="543158"/>
                </a:cubicBezTo>
                <a:cubicBezTo>
                  <a:pt x="1006854" y="546799"/>
                  <a:pt x="1008066" y="550452"/>
                  <a:pt x="1010299" y="554098"/>
                </a:cubicBezTo>
                <a:cubicBezTo>
                  <a:pt x="1012931" y="558394"/>
                  <a:pt x="1016392" y="562632"/>
                  <a:pt x="1019088" y="566926"/>
                </a:cubicBezTo>
                <a:cubicBezTo>
                  <a:pt x="1024820" y="576055"/>
                  <a:pt x="1029119" y="585274"/>
                  <a:pt x="1035569" y="594340"/>
                </a:cubicBezTo>
                <a:cubicBezTo>
                  <a:pt x="1039638" y="600061"/>
                  <a:pt x="1045688" y="605345"/>
                  <a:pt x="1050401" y="610945"/>
                </a:cubicBezTo>
                <a:cubicBezTo>
                  <a:pt x="1055515" y="617023"/>
                  <a:pt x="1061989" y="627234"/>
                  <a:pt x="1066058" y="632955"/>
                </a:cubicBezTo>
                <a:cubicBezTo>
                  <a:pt x="1068246" y="636030"/>
                  <a:pt x="1070636" y="639077"/>
                  <a:pt x="1072924" y="642137"/>
                </a:cubicBezTo>
                <a:cubicBezTo>
                  <a:pt x="1091520" y="659466"/>
                  <a:pt x="1068449" y="637153"/>
                  <a:pt x="1094624" y="667924"/>
                </a:cubicBezTo>
                <a:cubicBezTo>
                  <a:pt x="1098441" y="672411"/>
                  <a:pt x="1103379" y="676502"/>
                  <a:pt x="1107534" y="680882"/>
                </a:cubicBezTo>
                <a:cubicBezTo>
                  <a:pt x="1107560" y="680909"/>
                  <a:pt x="1124678" y="699458"/>
                  <a:pt x="1124290" y="701134"/>
                </a:cubicBezTo>
                <a:cubicBezTo>
                  <a:pt x="1123707" y="703651"/>
                  <a:pt x="1118135" y="702231"/>
                  <a:pt x="1114950" y="702631"/>
                </a:cubicBezTo>
                <a:cubicBezTo>
                  <a:pt x="1110533" y="703186"/>
                  <a:pt x="1105977" y="703542"/>
                  <a:pt x="1101490" y="703998"/>
                </a:cubicBezTo>
                <a:cubicBezTo>
                  <a:pt x="1090417" y="701885"/>
                  <a:pt x="1088310" y="700926"/>
                  <a:pt x="1077867" y="701458"/>
                </a:cubicBezTo>
                <a:cubicBezTo>
                  <a:pt x="1074528" y="701628"/>
                  <a:pt x="1071893" y="702828"/>
                  <a:pt x="1068528" y="702956"/>
                </a:cubicBezTo>
                <a:cubicBezTo>
                  <a:pt x="1063247" y="703156"/>
                  <a:pt x="1057357" y="702284"/>
                  <a:pt x="1052046" y="702434"/>
                </a:cubicBezTo>
                <a:cubicBezTo>
                  <a:pt x="1047352" y="702567"/>
                  <a:pt x="1043254" y="703625"/>
                  <a:pt x="1038586" y="703801"/>
                </a:cubicBezTo>
                <a:cubicBezTo>
                  <a:pt x="1034626" y="703951"/>
                  <a:pt x="1030185" y="703261"/>
                  <a:pt x="1026225" y="703410"/>
                </a:cubicBezTo>
                <a:cubicBezTo>
                  <a:pt x="1021557" y="703587"/>
                  <a:pt x="1017433" y="704601"/>
                  <a:pt x="1012765" y="704777"/>
                </a:cubicBezTo>
                <a:cubicBezTo>
                  <a:pt x="1008805" y="704927"/>
                  <a:pt x="1004128" y="703881"/>
                  <a:pt x="1000404" y="704386"/>
                </a:cubicBezTo>
                <a:cubicBezTo>
                  <a:pt x="993329" y="705347"/>
                  <a:pt x="987749" y="708245"/>
                  <a:pt x="980626" y="709140"/>
                </a:cubicBezTo>
                <a:cubicBezTo>
                  <a:pt x="972481" y="710163"/>
                  <a:pt x="963078" y="709275"/>
                  <a:pt x="954806" y="710116"/>
                </a:cubicBezTo>
                <a:cubicBezTo>
                  <a:pt x="942231" y="711393"/>
                  <a:pt x="938439" y="714027"/>
                  <a:pt x="928710" y="718255"/>
                </a:cubicBezTo>
                <a:cubicBezTo>
                  <a:pt x="925139" y="719806"/>
                  <a:pt x="919737" y="719166"/>
                  <a:pt x="915250" y="719622"/>
                </a:cubicBezTo>
                <a:cubicBezTo>
                  <a:pt x="906277" y="720533"/>
                  <a:pt x="896964" y="720972"/>
                  <a:pt x="888330" y="722356"/>
                </a:cubicBezTo>
                <a:cubicBezTo>
                  <a:pt x="884469" y="722975"/>
                  <a:pt x="881905" y="725204"/>
                  <a:pt x="877892" y="725612"/>
                </a:cubicBezTo>
                <a:cubicBezTo>
                  <a:pt x="872816" y="726127"/>
                  <a:pt x="866487" y="724575"/>
                  <a:pt x="861411" y="725091"/>
                </a:cubicBezTo>
                <a:cubicBezTo>
                  <a:pt x="857398" y="725498"/>
                  <a:pt x="854452" y="727261"/>
                  <a:pt x="850972" y="728346"/>
                </a:cubicBezTo>
                <a:cubicBezTo>
                  <a:pt x="841898" y="731175"/>
                  <a:pt x="831152" y="732021"/>
                  <a:pt x="821855" y="734597"/>
                </a:cubicBezTo>
                <a:cubicBezTo>
                  <a:pt x="817562" y="735786"/>
                  <a:pt x="814507" y="738303"/>
                  <a:pt x="810317" y="739610"/>
                </a:cubicBezTo>
                <a:cubicBezTo>
                  <a:pt x="805781" y="741025"/>
                  <a:pt x="800612" y="741694"/>
                  <a:pt x="795759" y="742735"/>
                </a:cubicBezTo>
                <a:cubicBezTo>
                  <a:pt x="786454" y="744733"/>
                  <a:pt x="778531" y="748354"/>
                  <a:pt x="769663" y="750874"/>
                </a:cubicBezTo>
                <a:cubicBezTo>
                  <a:pt x="761497" y="753195"/>
                  <a:pt x="753148" y="755309"/>
                  <a:pt x="744666" y="757255"/>
                </a:cubicBezTo>
                <a:cubicBezTo>
                  <a:pt x="726499" y="761424"/>
                  <a:pt x="744817" y="755681"/>
                  <a:pt x="721867" y="760120"/>
                </a:cubicBezTo>
                <a:cubicBezTo>
                  <a:pt x="680580" y="768106"/>
                  <a:pt x="734480" y="758977"/>
                  <a:pt x="705110" y="766761"/>
                </a:cubicBezTo>
                <a:cubicBezTo>
                  <a:pt x="697527" y="768771"/>
                  <a:pt x="689178" y="769843"/>
                  <a:pt x="681212" y="771384"/>
                </a:cubicBezTo>
                <a:cubicBezTo>
                  <a:pt x="670196" y="773515"/>
                  <a:pt x="647692" y="782846"/>
                  <a:pt x="638360" y="786164"/>
                </a:cubicBezTo>
                <a:cubicBezTo>
                  <a:pt x="634985" y="787364"/>
                  <a:pt x="631037" y="787955"/>
                  <a:pt x="627922" y="789420"/>
                </a:cubicBezTo>
                <a:cubicBezTo>
                  <a:pt x="621038" y="792659"/>
                  <a:pt x="618970" y="794026"/>
                  <a:pt x="619036" y="794476"/>
                </a:cubicBezTo>
                <a:lnTo>
                  <a:pt x="622653" y="794057"/>
                </a:lnTo>
                <a:lnTo>
                  <a:pt x="604847" y="799447"/>
                </a:lnTo>
                <a:cubicBezTo>
                  <a:pt x="599927" y="800982"/>
                  <a:pt x="596800" y="804329"/>
                  <a:pt x="592211" y="806219"/>
                </a:cubicBezTo>
                <a:cubicBezTo>
                  <a:pt x="587345" y="808224"/>
                  <a:pt x="581586" y="809271"/>
                  <a:pt x="576554" y="811103"/>
                </a:cubicBezTo>
                <a:cubicBezTo>
                  <a:pt x="572514" y="812573"/>
                  <a:pt x="569774" y="815519"/>
                  <a:pt x="565017" y="816117"/>
                </a:cubicBezTo>
                <a:cubicBezTo>
                  <a:pt x="558171" y="816977"/>
                  <a:pt x="547637" y="811279"/>
                  <a:pt x="540569" y="808172"/>
                </a:cubicBezTo>
                <a:cubicBezTo>
                  <a:pt x="551251" y="775707"/>
                  <a:pt x="540495" y="805759"/>
                  <a:pt x="568590" y="749893"/>
                </a:cubicBezTo>
                <a:cubicBezTo>
                  <a:pt x="572650" y="741820"/>
                  <a:pt x="576099" y="733397"/>
                  <a:pt x="579853" y="725149"/>
                </a:cubicBezTo>
                <a:cubicBezTo>
                  <a:pt x="584496" y="714949"/>
                  <a:pt x="587842" y="704032"/>
                  <a:pt x="591391" y="693242"/>
                </a:cubicBezTo>
                <a:cubicBezTo>
                  <a:pt x="592514" y="689830"/>
                  <a:pt x="592946" y="686077"/>
                  <a:pt x="593864" y="682563"/>
                </a:cubicBezTo>
                <a:cubicBezTo>
                  <a:pt x="594961" y="678371"/>
                  <a:pt x="596246" y="674272"/>
                  <a:pt x="597435" y="670126"/>
                </a:cubicBezTo>
                <a:cubicBezTo>
                  <a:pt x="602734" y="651674"/>
                  <a:pt x="613023" y="635869"/>
                  <a:pt x="621061" y="618880"/>
                </a:cubicBezTo>
                <a:cubicBezTo>
                  <a:pt x="626118" y="608194"/>
                  <a:pt x="642326" y="601562"/>
                  <a:pt x="636719" y="587103"/>
                </a:cubicBezTo>
                <a:cubicBezTo>
                  <a:pt x="632427" y="576033"/>
                  <a:pt x="611265" y="569565"/>
                  <a:pt x="598539" y="560795"/>
                </a:cubicBezTo>
                <a:cubicBezTo>
                  <a:pt x="590115" y="556346"/>
                  <a:pt x="581664" y="551968"/>
                  <a:pt x="573268" y="547446"/>
                </a:cubicBezTo>
                <a:cubicBezTo>
                  <a:pt x="562801" y="541809"/>
                  <a:pt x="552494" y="535749"/>
                  <a:pt x="541954" y="530320"/>
                </a:cubicBezTo>
                <a:cubicBezTo>
                  <a:pt x="537629" y="528092"/>
                  <a:pt x="533137" y="526595"/>
                  <a:pt x="528769" y="524524"/>
                </a:cubicBezTo>
                <a:cubicBezTo>
                  <a:pt x="522324" y="521468"/>
                  <a:pt x="515949" y="518142"/>
                  <a:pt x="509541" y="514951"/>
                </a:cubicBezTo>
                <a:cubicBezTo>
                  <a:pt x="485101" y="502783"/>
                  <a:pt x="461189" y="488959"/>
                  <a:pt x="436749" y="476791"/>
                </a:cubicBezTo>
                <a:cubicBezTo>
                  <a:pt x="424547" y="470716"/>
                  <a:pt x="419208" y="468521"/>
                  <a:pt x="407358" y="463312"/>
                </a:cubicBezTo>
                <a:cubicBezTo>
                  <a:pt x="396920" y="457603"/>
                  <a:pt x="386527" y="451780"/>
                  <a:pt x="376044" y="446185"/>
                </a:cubicBezTo>
                <a:cubicBezTo>
                  <a:pt x="368668" y="442249"/>
                  <a:pt x="361148" y="438717"/>
                  <a:pt x="353794" y="434724"/>
                </a:cubicBezTo>
                <a:cubicBezTo>
                  <a:pt x="341271" y="427924"/>
                  <a:pt x="328978" y="420575"/>
                  <a:pt x="316438" y="413821"/>
                </a:cubicBezTo>
                <a:cubicBezTo>
                  <a:pt x="303382" y="406789"/>
                  <a:pt x="293976" y="402931"/>
                  <a:pt x="281003" y="396564"/>
                </a:cubicBezTo>
                <a:cubicBezTo>
                  <a:pt x="268162" y="390262"/>
                  <a:pt x="255325" y="383935"/>
                  <a:pt x="242547" y="377419"/>
                </a:cubicBezTo>
                <a:cubicBezTo>
                  <a:pt x="184792" y="347969"/>
                  <a:pt x="256795" y="382976"/>
                  <a:pt x="172777" y="341148"/>
                </a:cubicBezTo>
                <a:cubicBezTo>
                  <a:pt x="164724" y="337139"/>
                  <a:pt x="157488" y="334543"/>
                  <a:pt x="149429" y="331445"/>
                </a:cubicBezTo>
                <a:cubicBezTo>
                  <a:pt x="142654" y="328840"/>
                  <a:pt x="135872" y="326345"/>
                  <a:pt x="129102" y="323630"/>
                </a:cubicBezTo>
                <a:cubicBezTo>
                  <a:pt x="79125" y="303585"/>
                  <a:pt x="123652" y="320808"/>
                  <a:pt x="95591" y="310020"/>
                </a:cubicBezTo>
                <a:lnTo>
                  <a:pt x="75264" y="302205"/>
                </a:lnTo>
                <a:cubicBezTo>
                  <a:pt x="66430" y="298809"/>
                  <a:pt x="57728" y="294010"/>
                  <a:pt x="48894" y="290614"/>
                </a:cubicBezTo>
                <a:cubicBezTo>
                  <a:pt x="44103" y="288772"/>
                  <a:pt x="39403" y="288292"/>
                  <a:pt x="34610" y="286577"/>
                </a:cubicBezTo>
                <a:cubicBezTo>
                  <a:pt x="25817" y="283429"/>
                  <a:pt x="19889" y="279312"/>
                  <a:pt x="11262" y="276874"/>
                </a:cubicBezTo>
                <a:cubicBezTo>
                  <a:pt x="7423" y="275788"/>
                  <a:pt x="3754" y="275441"/>
                  <a:pt x="0" y="274725"/>
                </a:cubicBezTo>
                <a:cubicBezTo>
                  <a:pt x="1744" y="229341"/>
                  <a:pt x="-1228" y="276689"/>
                  <a:pt x="58237" y="181544"/>
                </a:cubicBezTo>
                <a:cubicBezTo>
                  <a:pt x="63378" y="173318"/>
                  <a:pt x="66479" y="163876"/>
                  <a:pt x="70600" y="155042"/>
                </a:cubicBezTo>
                <a:cubicBezTo>
                  <a:pt x="76609" y="136776"/>
                  <a:pt x="73886" y="145666"/>
                  <a:pt x="78842" y="128410"/>
                </a:cubicBezTo>
                <a:cubicBezTo>
                  <a:pt x="79649" y="125600"/>
                  <a:pt x="79757" y="122463"/>
                  <a:pt x="80215" y="119489"/>
                </a:cubicBezTo>
                <a:cubicBezTo>
                  <a:pt x="80903" y="115021"/>
                  <a:pt x="84334" y="92740"/>
                  <a:pt x="84337" y="92726"/>
                </a:cubicBezTo>
                <a:cubicBezTo>
                  <a:pt x="85002" y="89093"/>
                  <a:pt x="86100" y="85660"/>
                  <a:pt x="86809" y="82047"/>
                </a:cubicBezTo>
                <a:cubicBezTo>
                  <a:pt x="87382" y="79125"/>
                  <a:pt x="87609" y="76048"/>
                  <a:pt x="88183" y="73126"/>
                </a:cubicBezTo>
                <a:cubicBezTo>
                  <a:pt x="88892" y="69513"/>
                  <a:pt x="90050" y="66107"/>
                  <a:pt x="90655" y="62447"/>
                </a:cubicBezTo>
                <a:close/>
                <a:moveTo>
                  <a:pt x="100272" y="0"/>
                </a:moveTo>
                <a:lnTo>
                  <a:pt x="96379" y="25278"/>
                </a:lnTo>
                <a:lnTo>
                  <a:pt x="75971" y="11975"/>
                </a:lnTo>
                <a:cubicBezTo>
                  <a:pt x="65021" y="4838"/>
                  <a:pt x="68031" y="6744"/>
                  <a:pt x="85163" y="17451"/>
                </a:cubicBezTo>
                <a:close/>
              </a:path>
            </a:pathLst>
          </a:custGeom>
          <a:noFill/>
          <a:ln>
            <a:noFill/>
          </a:ln>
        </p:spPr>
      </p:pic>
      <p:grpSp>
        <p:nvGrpSpPr>
          <p:cNvPr id="136" name="Google Shape;136;p24"/>
          <p:cNvGrpSpPr/>
          <p:nvPr/>
        </p:nvGrpSpPr>
        <p:grpSpPr>
          <a:xfrm>
            <a:off x="2667579" y="1387308"/>
            <a:ext cx="6335021" cy="3722019"/>
            <a:chOff x="1017885" y="2820184"/>
            <a:chExt cx="3386040" cy="2926172"/>
          </a:xfrm>
        </p:grpSpPr>
        <p:pic>
          <p:nvPicPr>
            <p:cNvPr id="137" name="Google Shape;137;p24"/>
            <p:cNvPicPr preferRelativeResize="0"/>
            <p:nvPr/>
          </p:nvPicPr>
          <p:blipFill rotWithShape="1">
            <a:blip r:embed="rId7">
              <a:alphaModFix/>
            </a:blip>
            <a:srcRect/>
            <a:stretch/>
          </p:blipFill>
          <p:spPr>
            <a:xfrm rot="10800000" flipH="1">
              <a:off x="1199926" y="5538246"/>
              <a:ext cx="3204000" cy="20811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38" name="Google Shape;138;p24"/>
            <p:cNvPicPr preferRelativeResize="0"/>
            <p:nvPr/>
          </p:nvPicPr>
          <p:blipFill rotWithShape="1">
            <a:blip r:embed="rId7">
              <a:alphaModFix/>
            </a:blip>
            <a:srcRect/>
            <a:stretch/>
          </p:blipFill>
          <p:spPr>
            <a:xfrm rot="10800000" flipH="1">
              <a:off x="1064808" y="2820184"/>
              <a:ext cx="3204000" cy="20811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39" name="Google Shape;139;p24"/>
            <p:cNvPicPr preferRelativeResize="0"/>
            <p:nvPr/>
          </p:nvPicPr>
          <p:blipFill rotWithShape="1">
            <a:blip r:embed="rId7">
              <a:alphaModFix/>
            </a:blip>
            <a:srcRect/>
            <a:stretch/>
          </p:blipFill>
          <p:spPr>
            <a:xfrm rot="5400000" flipH="1">
              <a:off x="-305220" y="4165076"/>
              <a:ext cx="2830034" cy="18382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40" name="Google Shape;140;p24"/>
            <p:cNvPicPr preferRelativeResize="0"/>
            <p:nvPr/>
          </p:nvPicPr>
          <p:blipFill rotWithShape="1">
            <a:blip r:embed="rId7">
              <a:alphaModFix/>
            </a:blip>
            <a:srcRect/>
            <a:stretch/>
          </p:blipFill>
          <p:spPr>
            <a:xfrm rot="5400000" flipH="1">
              <a:off x="2816624" y="4190215"/>
              <a:ext cx="2830034" cy="183823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0" name="Google Shape;610;p3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96824" y="1001519"/>
            <a:ext cx="11360700" cy="175525"/>
          </a:xfrm>
          <a:prstGeom prst="rect">
            <a:avLst/>
          </a:prstGeom>
          <a:noFill/>
          <a:ln>
            <a:noFill/>
          </a:ln>
        </p:spPr>
      </p:pic>
      <p:sp>
        <p:nvSpPr>
          <p:cNvPr id="611" name="Google Shape;611;p38"/>
          <p:cNvSpPr txBox="1">
            <a:spLocks noGrp="1"/>
          </p:cNvSpPr>
          <p:nvPr>
            <p:ph type="title"/>
          </p:nvPr>
        </p:nvSpPr>
        <p:spPr>
          <a:xfrm>
            <a:off x="451941" y="409954"/>
            <a:ext cx="11360700" cy="102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lvl="0" algn="ctr"/>
            <a:r>
              <a:rPr lang="ru-RU" sz="3200" dirty="0">
                <a:solidFill>
                  <a:srgbClr val="C1BAFC"/>
                </a:solidFill>
                <a:latin typeface="Gant" panose="00000500000000000000" pitchFamily="2" charset="0"/>
              </a:rPr>
              <a:t>Доказательство теоремы Виета для квадратного уравнения в общем </a:t>
            </a:r>
            <a:r>
              <a:rPr lang="ru-RU" sz="3200" dirty="0" smtClean="0">
                <a:solidFill>
                  <a:srgbClr val="C1BAFC"/>
                </a:solidFill>
                <a:latin typeface="Gant" panose="00000500000000000000" pitchFamily="2" charset="0"/>
              </a:rPr>
              <a:t>виде:</a:t>
            </a:r>
            <a:endParaRPr sz="3200" dirty="0">
              <a:solidFill>
                <a:srgbClr val="C1BAFC"/>
              </a:solidFill>
              <a:latin typeface="Gant" panose="00000500000000000000" pitchFamily="2" charset="0"/>
            </a:endParaRPr>
          </a:p>
        </p:txBody>
      </p:sp>
      <p:sp>
        <p:nvSpPr>
          <p:cNvPr id="617" name="Google Shape;617;p38"/>
          <p:cNvSpPr txBox="1">
            <a:spLocks noGrp="1"/>
          </p:cNvSpPr>
          <p:nvPr>
            <p:ph type="body" idx="9"/>
          </p:nvPr>
        </p:nvSpPr>
        <p:spPr>
          <a:xfrm>
            <a:off x="2733799" y="1321714"/>
            <a:ext cx="8981030" cy="6236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lvl="0" indent="0">
              <a:spcAft>
                <a:spcPts val="2100"/>
              </a:spcAft>
              <a:buNone/>
            </a:pPr>
            <a:r>
              <a:rPr lang="ru-RU" sz="2000" dirty="0">
                <a:latin typeface="Segoe Print" panose="02000600000000000000" pitchFamily="2" charset="0"/>
              </a:rPr>
              <a:t>найдите сумму корней, преобразуйте получившееся выражение</a:t>
            </a:r>
            <a:endParaRPr sz="2000" dirty="0">
              <a:latin typeface="Segoe Print" panose="02000600000000000000" pitchFamily="2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21" name="Google Shape;621;p38"/>
              <p:cNvSpPr txBox="1">
                <a:spLocks noGrp="1"/>
              </p:cNvSpPr>
              <p:nvPr>
                <p:ph type="body" idx="13"/>
              </p:nvPr>
            </p:nvSpPr>
            <p:spPr>
              <a:xfrm>
                <a:off x="2815503" y="2937230"/>
                <a:ext cx="6723342" cy="124982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121900" tIns="121900" rIns="121900" bIns="121900" anchor="t" anchorCtr="0">
                <a:noAutofit/>
              </a:bodyPr>
              <a:lstStyle/>
              <a:p>
                <a:pPr marL="0" lvl="0" indent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None/>
                </a:pPr>
                <a:r>
                  <a:rPr lang="ru-RU" altLang="ru-RU" sz="2000" dirty="0" smtClean="0">
                    <a:solidFill>
                      <a:schemeClr val="bg1">
                        <a:lumMod val="95000"/>
                      </a:schemeClr>
                    </a:solidFill>
                    <a:latin typeface="Segoe Print" panose="02000600000000000000" pitchFamily="2" charset="0"/>
                  </a:rPr>
                  <a:t>Если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altLang="ru-RU" sz="2000" i="1" smtClean="0">
                            <a:solidFill>
                              <a:schemeClr val="bg1">
                                <a:lumMod val="9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ru-RU" sz="2000" b="1" i="1" smtClean="0">
                            <a:solidFill>
                              <a:schemeClr val="bg1">
                                <a:lumMod val="9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𝒙</m:t>
                        </m:r>
                      </m:e>
                      <m:sub>
                        <m:r>
                          <a:rPr lang="en-US" altLang="ru-RU" sz="2000" b="1" i="1" smtClean="0">
                            <a:solidFill>
                              <a:schemeClr val="bg1">
                                <a:lumMod val="9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𝟏</m:t>
                        </m:r>
                      </m:sub>
                    </m:sSub>
                    <m:r>
                      <a:rPr lang="en-US" altLang="ru-RU" sz="2000" b="1" i="0" smtClean="0">
                        <a:solidFill>
                          <a:schemeClr val="bg1">
                            <a:lumMod val="95000"/>
                          </a:schemeClr>
                        </a:solidFill>
                        <a:latin typeface="Cambria Math" panose="02040503050406030204" pitchFamily="18" charset="0"/>
                      </a:rPr>
                      <m:t>,</m:t>
                    </m:r>
                    <m:sSub>
                      <m:sSubPr>
                        <m:ctrlPr>
                          <a:rPr lang="en-US" altLang="ru-RU" sz="2000" i="1" smtClean="0">
                            <a:solidFill>
                              <a:schemeClr val="bg1">
                                <a:lumMod val="9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ru-RU" sz="2000" b="1" i="1" smtClean="0">
                            <a:solidFill>
                              <a:schemeClr val="bg1">
                                <a:lumMod val="9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𝒙</m:t>
                        </m:r>
                      </m:e>
                      <m:sub>
                        <m:r>
                          <a:rPr lang="en-US" altLang="ru-RU" sz="2000" b="1" i="1" smtClean="0">
                            <a:solidFill>
                              <a:schemeClr val="bg1">
                                <a:lumMod val="9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</m:sub>
                    </m:sSub>
                  </m:oMath>
                </a14:m>
                <a:r>
                  <a:rPr lang="ru-RU" altLang="ru-RU" sz="2000" dirty="0" smtClean="0">
                    <a:solidFill>
                      <a:schemeClr val="bg1">
                        <a:lumMod val="95000"/>
                      </a:schemeClr>
                    </a:solidFill>
                    <a:latin typeface="Segoe Print" panose="02000600000000000000" pitchFamily="2" charset="0"/>
                  </a:rPr>
                  <a:t>- </a:t>
                </a:r>
                <a:r>
                  <a:rPr lang="ru-RU" altLang="ru-RU" sz="2000" dirty="0">
                    <a:solidFill>
                      <a:schemeClr val="bg1">
                        <a:lumMod val="95000"/>
                      </a:schemeClr>
                    </a:solidFill>
                    <a:latin typeface="Segoe Print" panose="02000600000000000000" pitchFamily="2" charset="0"/>
                  </a:rPr>
                  <a:t>корни квадратного </a:t>
                </a:r>
                <a:r>
                  <a:rPr lang="ru-RU" altLang="ru-RU" sz="2000" dirty="0" smtClean="0">
                    <a:solidFill>
                      <a:schemeClr val="bg1">
                        <a:lumMod val="95000"/>
                      </a:schemeClr>
                    </a:solidFill>
                    <a:latin typeface="Segoe Print" panose="02000600000000000000" pitchFamily="2" charset="0"/>
                  </a:rPr>
                  <a:t>уравнения, то </a:t>
                </a:r>
                <a:br>
                  <a:rPr lang="ru-RU" altLang="ru-RU" sz="2000" dirty="0" smtClean="0">
                    <a:solidFill>
                      <a:schemeClr val="bg1">
                        <a:lumMod val="95000"/>
                      </a:schemeClr>
                    </a:solidFill>
                    <a:latin typeface="Segoe Print" panose="02000600000000000000" pitchFamily="2" charset="0"/>
                  </a:rPr>
                </a:br>
                <a:r>
                  <a:rPr lang="ru-RU" altLang="ru-RU" sz="2000" dirty="0" smtClean="0">
                    <a:solidFill>
                      <a:schemeClr val="bg1">
                        <a:lumMod val="95000"/>
                      </a:schemeClr>
                    </a:solidFill>
                    <a:latin typeface="Segoe Print" panose="02000600000000000000" pitchFamily="2" charset="0"/>
                  </a:rPr>
                  <a:t/>
                </a:r>
                <a:br>
                  <a:rPr lang="ru-RU" altLang="ru-RU" sz="2000" dirty="0" smtClean="0">
                    <a:solidFill>
                      <a:schemeClr val="bg1">
                        <a:lumMod val="95000"/>
                      </a:schemeClr>
                    </a:solidFill>
                    <a:latin typeface="Segoe Print" panose="02000600000000000000" pitchFamily="2" charset="0"/>
                  </a:rPr>
                </a:br>
                <a:r>
                  <a:rPr lang="ru-RU" altLang="ru-RU" sz="2000" dirty="0" smtClean="0">
                    <a:solidFill>
                      <a:schemeClr val="bg1">
                        <a:lumMod val="95000"/>
                      </a:schemeClr>
                    </a:solidFill>
                    <a:latin typeface="Segoe Print" panose="02000600000000000000" pitchFamily="2" charset="0"/>
                  </a:rPr>
                  <a:t>Так как                               , то</a:t>
                </a:r>
                <a:endParaRPr lang="ru-RU" altLang="ru-RU" sz="2000" dirty="0">
                  <a:solidFill>
                    <a:schemeClr val="bg1">
                      <a:lumMod val="95000"/>
                    </a:schemeClr>
                  </a:solidFill>
                  <a:latin typeface="Segoe Print" panose="02000600000000000000" pitchFamily="2" charset="0"/>
                </a:endParaRPr>
              </a:p>
            </p:txBody>
          </p:sp>
        </mc:Choice>
        <mc:Fallback xmlns="">
          <p:sp>
            <p:nvSpPr>
              <p:cNvPr id="621" name="Google Shape;621;p38"/>
              <p:cNvSpPr txBox="1"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3"/>
              </p:nvPr>
            </p:nvSpPr>
            <p:spPr>
              <a:xfrm>
                <a:off x="2815503" y="2937230"/>
                <a:ext cx="6723342" cy="1249826"/>
              </a:xfrm>
              <a:prstGeom prst="rect">
                <a:avLst/>
              </a:prstGeom>
              <a:blipFill rotWithShape="0">
                <a:blip r:embed="rId4"/>
                <a:stretch>
                  <a:fillRect l="-544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637" name="Google Shape;637;p38"/>
          <p:cNvGrpSpPr/>
          <p:nvPr/>
        </p:nvGrpSpPr>
        <p:grpSpPr>
          <a:xfrm>
            <a:off x="546407" y="1156712"/>
            <a:ext cx="2132171" cy="1002448"/>
            <a:chOff x="940240" y="2739886"/>
            <a:chExt cx="3556265" cy="3006469"/>
          </a:xfrm>
        </p:grpSpPr>
        <p:pic>
          <p:nvPicPr>
            <p:cNvPr id="638" name="Google Shape;638;p38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 rot="10800000" flipH="1">
              <a:off x="1199925" y="5294000"/>
              <a:ext cx="3204001" cy="45235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39" name="Google Shape;639;p38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 rot="10800000" flipH="1">
              <a:off x="1064808" y="2820181"/>
              <a:ext cx="3324515" cy="53753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40" name="Google Shape;640;p38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 rot="5724685" flipH="1">
              <a:off x="-170280" y="4014490"/>
              <a:ext cx="2830034" cy="34363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41" name="Google Shape;641;p38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 rot="5400000" flipH="1">
              <a:off x="2940860" y="4014276"/>
              <a:ext cx="2830035" cy="281256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642" name="Google Shape;642;p38"/>
          <p:cNvGrpSpPr/>
          <p:nvPr/>
        </p:nvGrpSpPr>
        <p:grpSpPr>
          <a:xfrm>
            <a:off x="566589" y="2081194"/>
            <a:ext cx="2132171" cy="1002448"/>
            <a:chOff x="940240" y="2739886"/>
            <a:chExt cx="3556265" cy="3006469"/>
          </a:xfrm>
        </p:grpSpPr>
        <p:pic>
          <p:nvPicPr>
            <p:cNvPr id="643" name="Google Shape;643;p38"/>
            <p:cNvPicPr preferRelativeResize="0"/>
            <p:nvPr/>
          </p:nvPicPr>
          <p:blipFill rotWithShape="1">
            <a:blip r:embed="rId6">
              <a:alphaModFix/>
            </a:blip>
            <a:srcRect/>
            <a:stretch/>
          </p:blipFill>
          <p:spPr>
            <a:xfrm rot="10800000" flipH="1">
              <a:off x="1199925" y="5294000"/>
              <a:ext cx="3204001" cy="45235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44" name="Google Shape;644;p38"/>
            <p:cNvPicPr preferRelativeResize="0"/>
            <p:nvPr/>
          </p:nvPicPr>
          <p:blipFill rotWithShape="1">
            <a:blip r:embed="rId6">
              <a:alphaModFix/>
            </a:blip>
            <a:srcRect/>
            <a:stretch/>
          </p:blipFill>
          <p:spPr>
            <a:xfrm rot="10800000" flipH="1">
              <a:off x="1064808" y="2820181"/>
              <a:ext cx="3324515" cy="53753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45" name="Google Shape;645;p38"/>
            <p:cNvPicPr preferRelativeResize="0"/>
            <p:nvPr/>
          </p:nvPicPr>
          <p:blipFill rotWithShape="1">
            <a:blip r:embed="rId6">
              <a:alphaModFix/>
            </a:blip>
            <a:srcRect/>
            <a:stretch/>
          </p:blipFill>
          <p:spPr>
            <a:xfrm rot="5724685" flipH="1">
              <a:off x="-170280" y="4014490"/>
              <a:ext cx="2830034" cy="34363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46" name="Google Shape;646;p38"/>
            <p:cNvPicPr preferRelativeResize="0"/>
            <p:nvPr/>
          </p:nvPicPr>
          <p:blipFill rotWithShape="1">
            <a:blip r:embed="rId6">
              <a:alphaModFix/>
            </a:blip>
            <a:srcRect/>
            <a:stretch/>
          </p:blipFill>
          <p:spPr>
            <a:xfrm rot="5400000" flipH="1">
              <a:off x="2940860" y="4014276"/>
              <a:ext cx="2830035" cy="281256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77" name="Google Shape;612;p38"/>
          <p:cNvSpPr txBox="1">
            <a:spLocks/>
          </p:cNvSpPr>
          <p:nvPr/>
        </p:nvSpPr>
        <p:spPr>
          <a:xfrm>
            <a:off x="782052" y="1249055"/>
            <a:ext cx="1790787" cy="6236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5560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200"/>
              <a:buFont typeface="Coming Soon"/>
              <a:buNone/>
              <a:defRPr sz="2200" b="1" i="0" u="none" strike="noStrike" cap="none">
                <a:solidFill>
                  <a:schemeClr val="accent6"/>
                </a:solidFill>
                <a:latin typeface="Coming Soon"/>
                <a:ea typeface="Coming Soon"/>
                <a:cs typeface="Coming Soon"/>
                <a:sym typeface="Coming Soon"/>
              </a:defRPr>
            </a:lvl1pPr>
            <a:lvl2pPr marL="914400" marR="0" lvl="1" indent="-355600" algn="ctr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accent6"/>
              </a:buClr>
              <a:buSzPts val="2200"/>
              <a:buFont typeface="Coming Soon"/>
              <a:buNone/>
              <a:defRPr sz="2200" b="1" i="0" u="none" strike="noStrike" cap="none">
                <a:solidFill>
                  <a:schemeClr val="accent6"/>
                </a:solidFill>
                <a:latin typeface="Coming Soon"/>
                <a:ea typeface="Coming Soon"/>
                <a:cs typeface="Coming Soon"/>
                <a:sym typeface="Coming Soon"/>
              </a:defRPr>
            </a:lvl2pPr>
            <a:lvl3pPr marL="1371600" marR="0" lvl="2" indent="-355600" algn="ctr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accent6"/>
              </a:buClr>
              <a:buSzPts val="2200"/>
              <a:buFont typeface="Coming Soon"/>
              <a:buNone/>
              <a:defRPr sz="2200" b="1" i="0" u="none" strike="noStrike" cap="none">
                <a:solidFill>
                  <a:schemeClr val="accent6"/>
                </a:solidFill>
                <a:latin typeface="Coming Soon"/>
                <a:ea typeface="Coming Soon"/>
                <a:cs typeface="Coming Soon"/>
                <a:sym typeface="Coming Soon"/>
              </a:defRPr>
            </a:lvl3pPr>
            <a:lvl4pPr marL="1828800" marR="0" lvl="3" indent="-355600" algn="ctr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accent6"/>
              </a:buClr>
              <a:buSzPts val="2200"/>
              <a:buFont typeface="Coming Soon"/>
              <a:buNone/>
              <a:defRPr sz="2200" b="1" i="0" u="none" strike="noStrike" cap="none">
                <a:solidFill>
                  <a:schemeClr val="accent6"/>
                </a:solidFill>
                <a:latin typeface="Coming Soon"/>
                <a:ea typeface="Coming Soon"/>
                <a:cs typeface="Coming Soon"/>
                <a:sym typeface="Coming Soon"/>
              </a:defRPr>
            </a:lvl4pPr>
            <a:lvl5pPr marL="2286000" marR="0" lvl="4" indent="-355600" algn="ctr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accent6"/>
              </a:buClr>
              <a:buSzPts val="2200"/>
              <a:buFont typeface="Coming Soon"/>
              <a:buNone/>
              <a:defRPr sz="2200" b="1" i="0" u="none" strike="noStrike" cap="none">
                <a:solidFill>
                  <a:schemeClr val="accent6"/>
                </a:solidFill>
                <a:latin typeface="Coming Soon"/>
                <a:ea typeface="Coming Soon"/>
                <a:cs typeface="Coming Soon"/>
                <a:sym typeface="Coming Soon"/>
              </a:defRPr>
            </a:lvl5pPr>
            <a:lvl6pPr marL="2743200" marR="0" lvl="5" indent="-355600" algn="ctr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accent6"/>
              </a:buClr>
              <a:buSzPts val="2200"/>
              <a:buFont typeface="Coming Soon"/>
              <a:buNone/>
              <a:defRPr sz="2200" b="1" i="0" u="none" strike="noStrike" cap="none">
                <a:solidFill>
                  <a:schemeClr val="accent6"/>
                </a:solidFill>
                <a:latin typeface="Coming Soon"/>
                <a:ea typeface="Coming Soon"/>
                <a:cs typeface="Coming Soon"/>
                <a:sym typeface="Coming Soon"/>
              </a:defRPr>
            </a:lvl6pPr>
            <a:lvl7pPr marL="3200400" marR="0" lvl="6" indent="-355600" algn="ctr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accent6"/>
              </a:buClr>
              <a:buSzPts val="2200"/>
              <a:buFont typeface="Coming Soon"/>
              <a:buNone/>
              <a:defRPr sz="2200" b="1" i="0" u="none" strike="noStrike" cap="none">
                <a:solidFill>
                  <a:schemeClr val="accent6"/>
                </a:solidFill>
                <a:latin typeface="Coming Soon"/>
                <a:ea typeface="Coming Soon"/>
                <a:cs typeface="Coming Soon"/>
                <a:sym typeface="Coming Soon"/>
              </a:defRPr>
            </a:lvl7pPr>
            <a:lvl8pPr marL="3657600" marR="0" lvl="7" indent="-355600" algn="ctr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accent6"/>
              </a:buClr>
              <a:buSzPts val="2200"/>
              <a:buFont typeface="Coming Soon"/>
              <a:buNone/>
              <a:defRPr sz="2200" b="1" i="0" u="none" strike="noStrike" cap="none">
                <a:solidFill>
                  <a:schemeClr val="accent6"/>
                </a:solidFill>
                <a:latin typeface="Coming Soon"/>
                <a:ea typeface="Coming Soon"/>
                <a:cs typeface="Coming Soon"/>
                <a:sym typeface="Coming Soon"/>
              </a:defRPr>
            </a:lvl8pPr>
            <a:lvl9pPr marL="4114800" marR="0" lvl="8" indent="-355600" algn="ctr" rtl="0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Clr>
                <a:schemeClr val="accent6"/>
              </a:buClr>
              <a:buSzPts val="2200"/>
              <a:buFont typeface="Coming Soon"/>
              <a:buNone/>
              <a:defRPr sz="2200" b="1" i="0" u="none" strike="noStrike" cap="none">
                <a:solidFill>
                  <a:schemeClr val="accent6"/>
                </a:solidFill>
                <a:latin typeface="Coming Soon"/>
                <a:ea typeface="Coming Soon"/>
                <a:cs typeface="Coming Soon"/>
                <a:sym typeface="Coming Soon"/>
              </a:defRPr>
            </a:lvl9pPr>
          </a:lstStyle>
          <a:p>
            <a:pPr marL="0" indent="0">
              <a:spcAft>
                <a:spcPts val="2100"/>
              </a:spcAft>
            </a:pPr>
            <a:r>
              <a:rPr lang="ru-RU" sz="4000" dirty="0">
                <a:latin typeface="Engine" panose="00000500000000000000" pitchFamily="50" charset="0"/>
              </a:rPr>
              <a:t>4</a:t>
            </a:r>
            <a:r>
              <a:rPr lang="ru-RU" sz="4000" dirty="0" smtClean="0">
                <a:latin typeface="Engine" panose="00000500000000000000" pitchFamily="50" charset="0"/>
              </a:rPr>
              <a:t> шаг:</a:t>
            </a:r>
            <a:endParaRPr lang="ru-RU" sz="4000" b="0" dirty="0">
              <a:latin typeface="Engine" panose="00000500000000000000" pitchFamily="50" charset="0"/>
              <a:ea typeface="Just Another Hand"/>
              <a:cs typeface="Just Another Hand"/>
              <a:sym typeface="Just Another Hand"/>
            </a:endParaRPr>
          </a:p>
        </p:txBody>
      </p:sp>
      <p:sp>
        <p:nvSpPr>
          <p:cNvPr id="49" name="Google Shape;612;p38"/>
          <p:cNvSpPr txBox="1">
            <a:spLocks/>
          </p:cNvSpPr>
          <p:nvPr/>
        </p:nvSpPr>
        <p:spPr>
          <a:xfrm>
            <a:off x="778076" y="2118415"/>
            <a:ext cx="1790787" cy="6236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5560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200"/>
              <a:buFont typeface="Coming Soon"/>
              <a:buNone/>
              <a:defRPr sz="2200" b="1" i="0" u="none" strike="noStrike" cap="none">
                <a:solidFill>
                  <a:schemeClr val="accent6"/>
                </a:solidFill>
                <a:latin typeface="Coming Soon"/>
                <a:ea typeface="Coming Soon"/>
                <a:cs typeface="Coming Soon"/>
                <a:sym typeface="Coming Soon"/>
              </a:defRPr>
            </a:lvl1pPr>
            <a:lvl2pPr marL="914400" marR="0" lvl="1" indent="-355600" algn="ctr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accent6"/>
              </a:buClr>
              <a:buSzPts val="2200"/>
              <a:buFont typeface="Coming Soon"/>
              <a:buNone/>
              <a:defRPr sz="2200" b="1" i="0" u="none" strike="noStrike" cap="none">
                <a:solidFill>
                  <a:schemeClr val="accent6"/>
                </a:solidFill>
                <a:latin typeface="Coming Soon"/>
                <a:ea typeface="Coming Soon"/>
                <a:cs typeface="Coming Soon"/>
                <a:sym typeface="Coming Soon"/>
              </a:defRPr>
            </a:lvl2pPr>
            <a:lvl3pPr marL="1371600" marR="0" lvl="2" indent="-355600" algn="ctr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accent6"/>
              </a:buClr>
              <a:buSzPts val="2200"/>
              <a:buFont typeface="Coming Soon"/>
              <a:buNone/>
              <a:defRPr sz="2200" b="1" i="0" u="none" strike="noStrike" cap="none">
                <a:solidFill>
                  <a:schemeClr val="accent6"/>
                </a:solidFill>
                <a:latin typeface="Coming Soon"/>
                <a:ea typeface="Coming Soon"/>
                <a:cs typeface="Coming Soon"/>
                <a:sym typeface="Coming Soon"/>
              </a:defRPr>
            </a:lvl3pPr>
            <a:lvl4pPr marL="1828800" marR="0" lvl="3" indent="-355600" algn="ctr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accent6"/>
              </a:buClr>
              <a:buSzPts val="2200"/>
              <a:buFont typeface="Coming Soon"/>
              <a:buNone/>
              <a:defRPr sz="2200" b="1" i="0" u="none" strike="noStrike" cap="none">
                <a:solidFill>
                  <a:schemeClr val="accent6"/>
                </a:solidFill>
                <a:latin typeface="Coming Soon"/>
                <a:ea typeface="Coming Soon"/>
                <a:cs typeface="Coming Soon"/>
                <a:sym typeface="Coming Soon"/>
              </a:defRPr>
            </a:lvl4pPr>
            <a:lvl5pPr marL="2286000" marR="0" lvl="4" indent="-355600" algn="ctr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accent6"/>
              </a:buClr>
              <a:buSzPts val="2200"/>
              <a:buFont typeface="Coming Soon"/>
              <a:buNone/>
              <a:defRPr sz="2200" b="1" i="0" u="none" strike="noStrike" cap="none">
                <a:solidFill>
                  <a:schemeClr val="accent6"/>
                </a:solidFill>
                <a:latin typeface="Coming Soon"/>
                <a:ea typeface="Coming Soon"/>
                <a:cs typeface="Coming Soon"/>
                <a:sym typeface="Coming Soon"/>
              </a:defRPr>
            </a:lvl5pPr>
            <a:lvl6pPr marL="2743200" marR="0" lvl="5" indent="-355600" algn="ctr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accent6"/>
              </a:buClr>
              <a:buSzPts val="2200"/>
              <a:buFont typeface="Coming Soon"/>
              <a:buNone/>
              <a:defRPr sz="2200" b="1" i="0" u="none" strike="noStrike" cap="none">
                <a:solidFill>
                  <a:schemeClr val="accent6"/>
                </a:solidFill>
                <a:latin typeface="Coming Soon"/>
                <a:ea typeface="Coming Soon"/>
                <a:cs typeface="Coming Soon"/>
                <a:sym typeface="Coming Soon"/>
              </a:defRPr>
            </a:lvl6pPr>
            <a:lvl7pPr marL="3200400" marR="0" lvl="6" indent="-355600" algn="ctr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accent6"/>
              </a:buClr>
              <a:buSzPts val="2200"/>
              <a:buFont typeface="Coming Soon"/>
              <a:buNone/>
              <a:defRPr sz="2200" b="1" i="0" u="none" strike="noStrike" cap="none">
                <a:solidFill>
                  <a:schemeClr val="accent6"/>
                </a:solidFill>
                <a:latin typeface="Coming Soon"/>
                <a:ea typeface="Coming Soon"/>
                <a:cs typeface="Coming Soon"/>
                <a:sym typeface="Coming Soon"/>
              </a:defRPr>
            </a:lvl7pPr>
            <a:lvl8pPr marL="3657600" marR="0" lvl="7" indent="-355600" algn="ctr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accent6"/>
              </a:buClr>
              <a:buSzPts val="2200"/>
              <a:buFont typeface="Coming Soon"/>
              <a:buNone/>
              <a:defRPr sz="2200" b="1" i="0" u="none" strike="noStrike" cap="none">
                <a:solidFill>
                  <a:schemeClr val="accent6"/>
                </a:solidFill>
                <a:latin typeface="Coming Soon"/>
                <a:ea typeface="Coming Soon"/>
                <a:cs typeface="Coming Soon"/>
                <a:sym typeface="Coming Soon"/>
              </a:defRPr>
            </a:lvl8pPr>
            <a:lvl9pPr marL="4114800" marR="0" lvl="8" indent="-355600" algn="ctr" rtl="0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Clr>
                <a:schemeClr val="accent6"/>
              </a:buClr>
              <a:buSzPts val="2200"/>
              <a:buFont typeface="Coming Soon"/>
              <a:buNone/>
              <a:defRPr sz="2200" b="1" i="0" u="none" strike="noStrike" cap="none">
                <a:solidFill>
                  <a:schemeClr val="accent6"/>
                </a:solidFill>
                <a:latin typeface="Coming Soon"/>
                <a:ea typeface="Coming Soon"/>
                <a:cs typeface="Coming Soon"/>
                <a:sym typeface="Coming Soon"/>
              </a:defRPr>
            </a:lvl9pPr>
          </a:lstStyle>
          <a:p>
            <a:pPr marL="0" indent="0">
              <a:spcAft>
                <a:spcPts val="2100"/>
              </a:spcAft>
            </a:pPr>
            <a:r>
              <a:rPr lang="ru-RU" sz="4000" dirty="0" smtClean="0">
                <a:latin typeface="Engine" panose="00000500000000000000" pitchFamily="50" charset="0"/>
              </a:rPr>
              <a:t>5 шаг:</a:t>
            </a:r>
            <a:endParaRPr lang="ru-RU" sz="4000" b="0" dirty="0">
              <a:latin typeface="Engine" panose="00000500000000000000" pitchFamily="50" charset="0"/>
              <a:ea typeface="Just Another Hand"/>
              <a:cs typeface="Just Another Hand"/>
              <a:sym typeface="Just Another Hand"/>
            </a:endParaRPr>
          </a:p>
        </p:txBody>
      </p:sp>
      <p:sp>
        <p:nvSpPr>
          <p:cNvPr id="51" name="Google Shape;617;p38"/>
          <p:cNvSpPr txBox="1">
            <a:spLocks noGrp="1"/>
          </p:cNvSpPr>
          <p:nvPr>
            <p:ph type="body" idx="9"/>
          </p:nvPr>
        </p:nvSpPr>
        <p:spPr>
          <a:xfrm>
            <a:off x="2771301" y="2008331"/>
            <a:ext cx="8981030" cy="6236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lvl="0" indent="0">
              <a:spcAft>
                <a:spcPts val="2100"/>
              </a:spcAft>
              <a:buNone/>
            </a:pPr>
            <a:r>
              <a:rPr lang="ru-RU" sz="2000" dirty="0">
                <a:latin typeface="Segoe Print" panose="02000600000000000000" pitchFamily="2" charset="0"/>
              </a:rPr>
              <a:t>найдите произведение корней, преобразуйте получившееся выражение</a:t>
            </a:r>
            <a:endParaRPr sz="2000" dirty="0">
              <a:latin typeface="Segoe Print" panose="02000600000000000000" pitchFamily="2" charset="0"/>
            </a:endParaRPr>
          </a:p>
        </p:txBody>
      </p:sp>
      <p:pic>
        <p:nvPicPr>
          <p:cNvPr id="2052" name="Picture 4" descr="hello_html_863230d.gif"/>
          <p:cNvPicPr>
            <a:picLocks noChangeAspect="1" noChangeArrowheads="1"/>
          </p:cNvPicPr>
          <p:nvPr/>
        </p:nvPicPr>
        <p:blipFill>
          <a:blip r:embed="rId7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11479" y="2631950"/>
            <a:ext cx="1663157" cy="16829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7" name="Picture 9" descr="hello_html_m26fdc1bb.gif"/>
          <p:cNvPicPr>
            <a:picLocks noChangeAspect="1" noChangeArrowheads="1"/>
          </p:cNvPicPr>
          <p:nvPr/>
        </p:nvPicPr>
        <p:blipFill>
          <a:blip r:embed="rId8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5316" y="3535971"/>
            <a:ext cx="2968627" cy="706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hello_html_m51cb4039.gif"/>
          <p:cNvPicPr>
            <a:picLocks noChangeAspect="1" noChangeArrowheads="1"/>
          </p:cNvPicPr>
          <p:nvPr/>
        </p:nvPicPr>
        <p:blipFill>
          <a:blip r:embed="rId9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6201" y="4192811"/>
            <a:ext cx="7463003" cy="9670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1" name="Picture 13" descr="hello_html_m65c6c968.gif"/>
          <p:cNvPicPr>
            <a:picLocks noChangeAspect="1" noChangeArrowheads="1"/>
          </p:cNvPicPr>
          <p:nvPr/>
        </p:nvPicPr>
        <p:blipFill rotWithShape="1">
          <a:blip r:embed="rId10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370"/>
          <a:stretch/>
        </p:blipFill>
        <p:spPr bwMode="auto">
          <a:xfrm>
            <a:off x="896201" y="5315273"/>
            <a:ext cx="7003230" cy="8689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13" descr="hello_html_m65c6c968.gif"/>
          <p:cNvPicPr>
            <a:picLocks noChangeAspect="1" noChangeArrowheads="1"/>
          </p:cNvPicPr>
          <p:nvPr/>
        </p:nvPicPr>
        <p:blipFill rotWithShape="1">
          <a:blip r:embed="rId10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858" r="54903"/>
          <a:stretch/>
        </p:blipFill>
        <p:spPr bwMode="auto">
          <a:xfrm>
            <a:off x="7988414" y="5270233"/>
            <a:ext cx="3420490" cy="9139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05338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1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27"/>
          <p:cNvSpPr txBox="1">
            <a:spLocks noGrp="1"/>
          </p:cNvSpPr>
          <p:nvPr>
            <p:ph type="title"/>
          </p:nvPr>
        </p:nvSpPr>
        <p:spPr>
          <a:xfrm>
            <a:off x="931704" y="1238258"/>
            <a:ext cx="941592" cy="6598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0"/>
              <a:buNone/>
            </a:pPr>
            <a:r>
              <a:rPr lang="en" sz="4400" dirty="0">
                <a:latin typeface="Gant" panose="00000500000000000000" pitchFamily="2" charset="0"/>
              </a:rPr>
              <a:t>01</a:t>
            </a:r>
            <a:endParaRPr sz="4400" dirty="0">
              <a:latin typeface="Gant" panose="00000500000000000000" pitchFamily="2" charset="0"/>
            </a:endParaRPr>
          </a:p>
        </p:txBody>
      </p:sp>
      <p:sp>
        <p:nvSpPr>
          <p:cNvPr id="166" name="Google Shape;166;p27"/>
          <p:cNvSpPr txBox="1">
            <a:spLocks noGrp="1"/>
          </p:cNvSpPr>
          <p:nvPr>
            <p:ph type="subTitle" idx="1"/>
          </p:nvPr>
        </p:nvSpPr>
        <p:spPr>
          <a:xfrm>
            <a:off x="4893919" y="183121"/>
            <a:ext cx="2016099" cy="71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2100"/>
              </a:spcAft>
              <a:buSzPts val="3600"/>
              <a:buNone/>
            </a:pPr>
            <a:r>
              <a:rPr lang="ru-RU" sz="5400" b="0" dirty="0" smtClean="0">
                <a:solidFill>
                  <a:schemeClr val="accent4"/>
                </a:solidFill>
                <a:latin typeface="Gant" panose="00000500000000000000" pitchFamily="2" charset="0"/>
                <a:ea typeface="Chelsea Market"/>
                <a:cs typeface="Chelsea Market"/>
                <a:sym typeface="Chelsea Market"/>
              </a:rPr>
              <a:t>Задачи</a:t>
            </a:r>
            <a:endParaRPr sz="5400" b="0" dirty="0">
              <a:solidFill>
                <a:schemeClr val="accent4"/>
              </a:solidFill>
              <a:latin typeface="Gant" panose="00000500000000000000" pitchFamily="2" charset="0"/>
              <a:ea typeface="Chelsea Market"/>
              <a:cs typeface="Chelsea Market"/>
              <a:sym typeface="Chelsea Market"/>
            </a:endParaRPr>
          </a:p>
        </p:txBody>
      </p:sp>
      <p:sp>
        <p:nvSpPr>
          <p:cNvPr id="167" name="Google Shape;167;p27"/>
          <p:cNvSpPr txBox="1">
            <a:spLocks noGrp="1"/>
          </p:cNvSpPr>
          <p:nvPr>
            <p:ph type="body" idx="2"/>
          </p:nvPr>
        </p:nvSpPr>
        <p:spPr>
          <a:xfrm>
            <a:off x="1899856" y="1183061"/>
            <a:ext cx="7572136" cy="7316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>
              <a:buNone/>
            </a:pPr>
            <a:r>
              <a:rPr lang="ru-RU" dirty="0">
                <a:latin typeface="Segoe Print" panose="02000600000000000000" pitchFamily="2" charset="0"/>
              </a:rPr>
              <a:t>Используя теорему Виета, найти корни </a:t>
            </a:r>
            <a:r>
              <a:rPr lang="ru-RU" dirty="0" smtClean="0">
                <a:latin typeface="Segoe Print" panose="02000600000000000000" pitchFamily="2" charset="0"/>
              </a:rPr>
              <a:t>уравнения.</a:t>
            </a:r>
            <a:endParaRPr dirty="0">
              <a:latin typeface="Segoe Print" panose="02000600000000000000" pitchFamily="2" charset="0"/>
            </a:endParaRPr>
          </a:p>
        </p:txBody>
      </p:sp>
      <p:pic>
        <p:nvPicPr>
          <p:cNvPr id="168" name="Google Shape;168;p27" descr="A picture containing accessory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rot="-4533881">
            <a:off x="948987" y="1012616"/>
            <a:ext cx="842339" cy="1026542"/>
          </a:xfrm>
          <a:prstGeom prst="rect">
            <a:avLst/>
          </a:prstGeom>
          <a:noFill/>
          <a:ln>
            <a:noFill/>
          </a:ln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Прямоугольник 2"/>
              <p:cNvSpPr/>
              <p:nvPr/>
            </p:nvSpPr>
            <p:spPr>
              <a:xfrm>
                <a:off x="510164" y="1932947"/>
                <a:ext cx="3203259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ru-RU" sz="240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ru-RU" sz="24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ru-RU" sz="240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ru-RU" sz="240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−5</m:t>
                      </m:r>
                      <m:r>
                        <a:rPr lang="ru-RU" sz="2400" i="1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ru-RU" sz="240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+6=0</m:t>
                      </m:r>
                    </m:oMath>
                  </m:oMathPara>
                </a14:m>
                <a:endParaRPr lang="ru-RU" sz="1800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3" name="Прямоугольник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0164" y="1932947"/>
                <a:ext cx="3203259" cy="461665"/>
              </a:xfrm>
              <a:prstGeom prst="rect">
                <a:avLst/>
              </a:prstGeom>
              <a:blipFill rotWithShape="0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/>
              <p:cNvSpPr txBox="1"/>
              <p:nvPr/>
            </p:nvSpPr>
            <p:spPr>
              <a:xfrm>
                <a:off x="1131922" y="2296594"/>
                <a:ext cx="1444219" cy="369332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ru-RU" sz="240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24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sz="2400" b="0" i="1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ru-RU" sz="240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24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sz="2400" dirty="0" smtClean="0">
                    <a:solidFill>
                      <a:schemeClr val="bg1"/>
                    </a:solidFill>
                  </a:rPr>
                  <a:t>=</a:t>
                </a:r>
                <a:r>
                  <a:rPr lang="ru-RU" sz="2400" dirty="0" smtClean="0">
                    <a:solidFill>
                      <a:schemeClr val="bg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 5</a:t>
                </a:r>
                <a:r>
                  <a:rPr lang="ru-RU" sz="2400" dirty="0" smtClean="0">
                    <a:solidFill>
                      <a:schemeClr val="bg1"/>
                    </a:solidFill>
                  </a:rPr>
                  <a:t> </a:t>
                </a:r>
                <a:endParaRPr lang="ru-RU" sz="2400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31922" y="2296594"/>
                <a:ext cx="1444219" cy="369332"/>
              </a:xfrm>
              <a:prstGeom prst="rect">
                <a:avLst/>
              </a:prstGeom>
              <a:blipFill rotWithShape="0">
                <a:blip r:embed="rId5"/>
                <a:stretch>
                  <a:fillRect l="-5485" t="-26667" r="-7595" b="-5166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/>
              <p:cNvSpPr txBox="1"/>
              <p:nvPr/>
            </p:nvSpPr>
            <p:spPr>
              <a:xfrm>
                <a:off x="1153693" y="2654297"/>
                <a:ext cx="1476875" cy="369332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ru-RU" sz="240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24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sz="2400" i="1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∙</m:t>
                    </m:r>
                    <m:sSub>
                      <m:sSubPr>
                        <m:ctrlPr>
                          <a:rPr lang="ru-RU" sz="240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24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sz="2400" dirty="0" smtClean="0">
                    <a:solidFill>
                      <a:schemeClr val="bg1"/>
                    </a:solidFill>
                  </a:rPr>
                  <a:t>=</a:t>
                </a:r>
                <a:r>
                  <a:rPr lang="ru-RU" sz="2400" dirty="0" smtClean="0">
                    <a:solidFill>
                      <a:schemeClr val="bg1"/>
                    </a:solidFill>
                  </a:rPr>
                  <a:t> </a:t>
                </a:r>
                <a:r>
                  <a:rPr lang="ru-RU" sz="2400" dirty="0" smtClean="0">
                    <a:solidFill>
                      <a:schemeClr val="bg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6</a:t>
                </a:r>
                <a:endParaRPr lang="ru-RU" sz="2400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53693" y="2654297"/>
                <a:ext cx="1476875" cy="369332"/>
              </a:xfrm>
              <a:prstGeom prst="rect">
                <a:avLst/>
              </a:prstGeom>
              <a:blipFill rotWithShape="0">
                <a:blip r:embed="rId6"/>
                <a:stretch>
                  <a:fillRect l="-4938" t="-24590" b="-5082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Прямоугольник 9"/>
              <p:cNvSpPr/>
              <p:nvPr/>
            </p:nvSpPr>
            <p:spPr>
              <a:xfrm>
                <a:off x="3175068" y="1923181"/>
                <a:ext cx="2726901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ru-RU" sz="240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ru-RU" sz="24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ru-RU" sz="240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ru-RU" sz="2400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ru-RU" sz="240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5</m:t>
                      </m:r>
                      <m:r>
                        <a:rPr lang="ru-RU" sz="2400" i="1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ru-RU" sz="240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+6=0</m:t>
                      </m:r>
                    </m:oMath>
                  </m:oMathPara>
                </a14:m>
                <a:endParaRPr lang="ru-RU" sz="1800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10" name="Прямоугольник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75068" y="1923181"/>
                <a:ext cx="2726901" cy="461665"/>
              </a:xfrm>
              <a:prstGeom prst="rect">
                <a:avLst/>
              </a:prstGeom>
              <a:blipFill rotWithShape="0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1102829" y="3055454"/>
                <a:ext cx="1030197" cy="372353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240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n-US" sz="240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ru-RU" sz="24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3</m:t>
                      </m:r>
                    </m:oMath>
                  </m:oMathPara>
                </a14:m>
                <a:endParaRPr lang="ru-RU" sz="2400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02829" y="3055454"/>
                <a:ext cx="1030197" cy="372353"/>
              </a:xfrm>
              <a:prstGeom prst="rect">
                <a:avLst/>
              </a:prstGeom>
              <a:blipFill rotWithShape="0">
                <a:blip r:embed="rId8"/>
                <a:stretch>
                  <a:fillRect r="-1775" b="-16393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/>
              <p:cNvSpPr txBox="1"/>
              <p:nvPr/>
            </p:nvSpPr>
            <p:spPr>
              <a:xfrm>
                <a:off x="1102829" y="3413157"/>
                <a:ext cx="1006929" cy="369332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240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en-US" sz="240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ru-RU" sz="24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2</m:t>
                      </m:r>
                    </m:oMath>
                  </m:oMathPara>
                </a14:m>
                <a:endParaRPr lang="ru-RU" sz="2400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12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02829" y="3413157"/>
                <a:ext cx="1006929" cy="369332"/>
              </a:xfrm>
              <a:prstGeom prst="rect">
                <a:avLst/>
              </a:prstGeom>
              <a:blipFill rotWithShape="0">
                <a:blip r:embed="rId9"/>
                <a:stretch>
                  <a:fillRect l="-606" r="-3636" b="-18333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/>
              <p:cNvSpPr txBox="1"/>
              <p:nvPr/>
            </p:nvSpPr>
            <p:spPr>
              <a:xfrm>
                <a:off x="3520217" y="2383772"/>
                <a:ext cx="2079237" cy="369332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ru-RU" sz="240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24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sz="2400" b="0" i="1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ru-RU" sz="240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24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sz="2400" dirty="0" smtClean="0">
                    <a:solidFill>
                      <a:schemeClr val="bg1"/>
                    </a:solidFill>
                  </a:rPr>
                  <a:t>=</a:t>
                </a:r>
                <a:r>
                  <a:rPr lang="ru-RU" sz="2400" dirty="0" smtClean="0">
                    <a:solidFill>
                      <a:schemeClr val="bg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 -5</a:t>
                </a:r>
                <a:r>
                  <a:rPr lang="ru-RU" sz="2400" dirty="0" smtClean="0">
                    <a:solidFill>
                      <a:schemeClr val="bg1"/>
                    </a:solidFill>
                  </a:rPr>
                  <a:t> </a:t>
                </a:r>
                <a:endParaRPr lang="ru-RU" sz="2400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20217" y="2383772"/>
                <a:ext cx="2079237" cy="369332"/>
              </a:xfrm>
              <a:prstGeom prst="rect">
                <a:avLst/>
              </a:prstGeom>
              <a:blipFill rotWithShape="0">
                <a:blip r:embed="rId10"/>
                <a:stretch>
                  <a:fillRect l="-3509" t="-24590" b="-5082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/>
              <p:cNvSpPr txBox="1"/>
              <p:nvPr/>
            </p:nvSpPr>
            <p:spPr>
              <a:xfrm>
                <a:off x="3544987" y="2753104"/>
                <a:ext cx="1476875" cy="369332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ru-RU" sz="240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24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sz="2400" i="1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∙</m:t>
                    </m:r>
                    <m:sSub>
                      <m:sSubPr>
                        <m:ctrlPr>
                          <a:rPr lang="ru-RU" sz="240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24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sz="2400" dirty="0" smtClean="0">
                    <a:solidFill>
                      <a:schemeClr val="bg1"/>
                    </a:solidFill>
                  </a:rPr>
                  <a:t>=</a:t>
                </a:r>
                <a:r>
                  <a:rPr lang="ru-RU" sz="2400" dirty="0" smtClean="0">
                    <a:solidFill>
                      <a:schemeClr val="bg1"/>
                    </a:solidFill>
                  </a:rPr>
                  <a:t> </a:t>
                </a:r>
                <a:r>
                  <a:rPr lang="ru-RU" sz="2400" dirty="0" smtClean="0">
                    <a:solidFill>
                      <a:schemeClr val="bg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6</a:t>
                </a:r>
                <a:endParaRPr lang="ru-RU" sz="2400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14" name="Text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44987" y="2753104"/>
                <a:ext cx="1476875" cy="369332"/>
              </a:xfrm>
              <a:prstGeom prst="rect">
                <a:avLst/>
              </a:prstGeom>
              <a:blipFill rotWithShape="0">
                <a:blip r:embed="rId11"/>
                <a:stretch>
                  <a:fillRect l="-5372" t="-26667" b="-5166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/>
              <p:cNvSpPr txBox="1"/>
              <p:nvPr/>
            </p:nvSpPr>
            <p:spPr>
              <a:xfrm>
                <a:off x="3520217" y="3127290"/>
                <a:ext cx="1214544" cy="37473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240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n-US" sz="240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ru-RU" sz="24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−3</m:t>
                      </m:r>
                    </m:oMath>
                  </m:oMathPara>
                </a14:m>
                <a:endParaRPr lang="ru-RU" sz="2400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15" name="TextBox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20217" y="3127290"/>
                <a:ext cx="1214544" cy="374737"/>
              </a:xfrm>
              <a:prstGeom prst="rect">
                <a:avLst/>
              </a:prstGeom>
              <a:blipFill rotWithShape="0">
                <a:blip r:embed="rId12"/>
                <a:stretch>
                  <a:fillRect l="-500" r="-3500" b="-16393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/>
              <p:cNvSpPr txBox="1"/>
              <p:nvPr/>
            </p:nvSpPr>
            <p:spPr>
              <a:xfrm>
                <a:off x="3563110" y="3468484"/>
                <a:ext cx="1458752" cy="369332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ru-RU" sz="240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ru-RU" sz="24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sz="2400" i="1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ru-RU" sz="2400" b="0" i="1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−</m:t>
                    </m:r>
                  </m:oMath>
                </a14:m>
                <a:r>
                  <a:rPr lang="ru-RU" sz="2400" dirty="0" smtClean="0">
                    <a:solidFill>
                      <a:schemeClr val="bg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2</a:t>
                </a:r>
                <a:endParaRPr lang="ru-RU" sz="2400" dirty="0">
                  <a:solidFill>
                    <a:schemeClr val="bg1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16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63110" y="3468484"/>
                <a:ext cx="1458752" cy="369332"/>
              </a:xfrm>
              <a:prstGeom prst="rect">
                <a:avLst/>
              </a:prstGeom>
              <a:blipFill rotWithShape="0">
                <a:blip r:embed="rId13"/>
                <a:stretch>
                  <a:fillRect l="-5000" t="-26230" b="-4754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Прямоугольник 16"/>
              <p:cNvSpPr/>
              <p:nvPr/>
            </p:nvSpPr>
            <p:spPr>
              <a:xfrm>
                <a:off x="5599454" y="1922107"/>
                <a:ext cx="2967419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ru-RU" sz="240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ru-RU" sz="24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ru-RU" sz="240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ru-RU" sz="2400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−4</m:t>
                      </m:r>
                      <m:r>
                        <a:rPr lang="ru-RU" sz="2400" i="1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ru-RU" sz="2400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−12</m:t>
                      </m:r>
                      <m:r>
                        <a:rPr lang="ru-RU" sz="240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=0</m:t>
                      </m:r>
                    </m:oMath>
                  </m:oMathPara>
                </a14:m>
                <a:endParaRPr lang="ru-RU" sz="1800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17" name="Прямоугольник 1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99454" y="1922107"/>
                <a:ext cx="2967419" cy="461665"/>
              </a:xfrm>
              <a:prstGeom prst="rect">
                <a:avLst/>
              </a:prstGeom>
              <a:blipFill rotWithShape="0">
                <a:blip r:embed="rId1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/>
              <p:cNvSpPr txBox="1"/>
              <p:nvPr/>
            </p:nvSpPr>
            <p:spPr>
              <a:xfrm>
                <a:off x="6096000" y="2358146"/>
                <a:ext cx="2079237" cy="369332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ru-RU" sz="240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24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sz="2400" b="0" i="1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ru-RU" sz="240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24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sz="2400" dirty="0" smtClean="0">
                    <a:solidFill>
                      <a:schemeClr val="bg1"/>
                    </a:solidFill>
                  </a:rPr>
                  <a:t>=</a:t>
                </a:r>
                <a:r>
                  <a:rPr lang="ru-RU" sz="2400" dirty="0" smtClean="0">
                    <a:solidFill>
                      <a:schemeClr val="bg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 4</a:t>
                </a:r>
                <a:r>
                  <a:rPr lang="ru-RU" sz="2400" dirty="0" smtClean="0">
                    <a:solidFill>
                      <a:schemeClr val="bg1"/>
                    </a:solidFill>
                  </a:rPr>
                  <a:t> </a:t>
                </a:r>
                <a:endParaRPr lang="ru-RU" sz="2400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19" name="TextBox 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96000" y="2358146"/>
                <a:ext cx="2079237" cy="369332"/>
              </a:xfrm>
              <a:prstGeom prst="rect">
                <a:avLst/>
              </a:prstGeom>
              <a:blipFill rotWithShape="0">
                <a:blip r:embed="rId15"/>
                <a:stretch>
                  <a:fillRect l="-3519" t="-26667" b="-5166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extBox 19"/>
              <p:cNvSpPr txBox="1"/>
              <p:nvPr/>
            </p:nvSpPr>
            <p:spPr>
              <a:xfrm>
                <a:off x="6096996" y="2747474"/>
                <a:ext cx="1711090" cy="369332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ru-RU" sz="240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24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sz="2400" i="1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∙</m:t>
                    </m:r>
                    <m:sSub>
                      <m:sSubPr>
                        <m:ctrlPr>
                          <a:rPr lang="ru-RU" sz="240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24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sz="2400" dirty="0" smtClean="0">
                    <a:solidFill>
                      <a:schemeClr val="bg1"/>
                    </a:solidFill>
                  </a:rPr>
                  <a:t>=</a:t>
                </a:r>
                <a:r>
                  <a:rPr lang="ru-RU" sz="2400" dirty="0" smtClean="0">
                    <a:solidFill>
                      <a:schemeClr val="bg1"/>
                    </a:solidFill>
                  </a:rPr>
                  <a:t> </a:t>
                </a:r>
                <a:r>
                  <a:rPr lang="ru-RU" sz="2400" dirty="0" smtClean="0">
                    <a:solidFill>
                      <a:schemeClr val="bg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-12</a:t>
                </a:r>
                <a:endParaRPr lang="ru-RU" sz="2400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20" name="TextBox 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96996" y="2747474"/>
                <a:ext cx="1711090" cy="369332"/>
              </a:xfrm>
              <a:prstGeom prst="rect">
                <a:avLst/>
              </a:prstGeom>
              <a:blipFill rotWithShape="0">
                <a:blip r:embed="rId16"/>
                <a:stretch>
                  <a:fillRect l="-4270" t="-26667" b="-5166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TextBox 20"/>
              <p:cNvSpPr txBox="1"/>
              <p:nvPr/>
            </p:nvSpPr>
            <p:spPr>
              <a:xfrm>
                <a:off x="6026912" y="3082316"/>
                <a:ext cx="1214544" cy="37473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240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n-US" sz="240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ru-RU" sz="24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6</m:t>
                      </m:r>
                    </m:oMath>
                  </m:oMathPara>
                </a14:m>
                <a:endParaRPr lang="ru-RU" sz="2400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21" name="TextBox 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26912" y="3082316"/>
                <a:ext cx="1214544" cy="374737"/>
              </a:xfrm>
              <a:prstGeom prst="rect">
                <a:avLst/>
              </a:prstGeom>
              <a:blipFill rotWithShape="0">
                <a:blip r:embed="rId17"/>
                <a:stretch>
                  <a:fillRect b="-16393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" name="TextBox 21"/>
              <p:cNvSpPr txBox="1"/>
              <p:nvPr/>
            </p:nvSpPr>
            <p:spPr>
              <a:xfrm>
                <a:off x="6023116" y="3413157"/>
                <a:ext cx="1458752" cy="369332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240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ru-RU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en-US" sz="240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ru-RU" sz="24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−</m:t>
                      </m:r>
                      <m:r>
                        <a:rPr lang="ru-RU" sz="2400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2</m:t>
                      </m:r>
                    </m:oMath>
                  </m:oMathPara>
                </a14:m>
                <a:endParaRPr lang="ru-RU" sz="2400" dirty="0">
                  <a:solidFill>
                    <a:schemeClr val="bg1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22" name="TextBox 2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23116" y="3413157"/>
                <a:ext cx="1458752" cy="369332"/>
              </a:xfrm>
              <a:prstGeom prst="rect">
                <a:avLst/>
              </a:prstGeom>
              <a:blipFill rotWithShape="0">
                <a:blip r:embed="rId18"/>
                <a:stretch>
                  <a:fillRect b="-18333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3" name="Прямоугольник 22"/>
              <p:cNvSpPr/>
              <p:nvPr/>
            </p:nvSpPr>
            <p:spPr>
              <a:xfrm>
                <a:off x="8326355" y="1896481"/>
                <a:ext cx="2967419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ru-RU" sz="240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ru-RU" sz="24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ru-RU" sz="240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ru-RU" sz="2400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ru-RU" sz="24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24</m:t>
                      </m:r>
                      <m:r>
                        <a:rPr lang="ru-RU" sz="2400" i="1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ru-RU" sz="2400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−25</m:t>
                      </m:r>
                      <m:r>
                        <a:rPr lang="ru-RU" sz="240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=0</m:t>
                      </m:r>
                    </m:oMath>
                  </m:oMathPara>
                </a14:m>
                <a:endParaRPr lang="ru-RU" sz="1800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23" name="Прямоугольник 2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6355" y="1896481"/>
                <a:ext cx="2967419" cy="461665"/>
              </a:xfrm>
              <a:prstGeom prst="rect">
                <a:avLst/>
              </a:prstGeom>
              <a:blipFill rotWithShape="0">
                <a:blip r:embed="rId1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" name="TextBox 23"/>
              <p:cNvSpPr txBox="1"/>
              <p:nvPr/>
            </p:nvSpPr>
            <p:spPr>
              <a:xfrm>
                <a:off x="8770445" y="2297531"/>
                <a:ext cx="2079237" cy="369332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ru-RU" sz="240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24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sz="2400" b="0" i="1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ru-RU" sz="240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24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sz="2400" dirty="0" smtClean="0">
                    <a:solidFill>
                      <a:schemeClr val="bg1"/>
                    </a:solidFill>
                  </a:rPr>
                  <a:t>=</a:t>
                </a:r>
                <a:r>
                  <a:rPr lang="ru-RU" sz="2400" dirty="0" smtClean="0">
                    <a:solidFill>
                      <a:schemeClr val="bg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 -24</a:t>
                </a:r>
                <a:r>
                  <a:rPr lang="ru-RU" sz="2400" dirty="0" smtClean="0">
                    <a:solidFill>
                      <a:schemeClr val="bg1"/>
                    </a:solidFill>
                  </a:rPr>
                  <a:t> </a:t>
                </a:r>
                <a:endParaRPr lang="ru-RU" sz="2400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24" name="TextBox 2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770445" y="2297531"/>
                <a:ext cx="2079237" cy="369332"/>
              </a:xfrm>
              <a:prstGeom prst="rect">
                <a:avLst/>
              </a:prstGeom>
              <a:blipFill rotWithShape="0">
                <a:blip r:embed="rId20"/>
                <a:stretch>
                  <a:fillRect l="-3812" t="-26667" b="-5166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5" name="TextBox 24"/>
              <p:cNvSpPr txBox="1"/>
              <p:nvPr/>
            </p:nvSpPr>
            <p:spPr>
              <a:xfrm>
                <a:off x="8747364" y="2628115"/>
                <a:ext cx="1844436" cy="369332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ru-RU" sz="240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24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sz="2400" i="1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∙</m:t>
                    </m:r>
                    <m:sSub>
                      <m:sSubPr>
                        <m:ctrlPr>
                          <a:rPr lang="ru-RU" sz="240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24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sz="2400" dirty="0" smtClean="0">
                    <a:solidFill>
                      <a:schemeClr val="bg1"/>
                    </a:solidFill>
                  </a:rPr>
                  <a:t>=</a:t>
                </a:r>
                <a:r>
                  <a:rPr lang="ru-RU" sz="2400" dirty="0" smtClean="0">
                    <a:solidFill>
                      <a:schemeClr val="bg1"/>
                    </a:solidFill>
                  </a:rPr>
                  <a:t> </a:t>
                </a:r>
                <a:r>
                  <a:rPr lang="ru-RU" sz="2400" dirty="0" smtClean="0">
                    <a:solidFill>
                      <a:schemeClr val="bg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-25</a:t>
                </a:r>
                <a:endParaRPr lang="ru-RU" sz="2400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25" name="TextBox 2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747364" y="2628115"/>
                <a:ext cx="1844436" cy="369332"/>
              </a:xfrm>
              <a:prstGeom prst="rect">
                <a:avLst/>
              </a:prstGeom>
              <a:blipFill rotWithShape="0">
                <a:blip r:embed="rId21"/>
                <a:stretch>
                  <a:fillRect l="-4290" t="-24590" b="-5082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6" name="TextBox 25"/>
              <p:cNvSpPr txBox="1"/>
              <p:nvPr/>
            </p:nvSpPr>
            <p:spPr>
              <a:xfrm>
                <a:off x="8509483" y="3018104"/>
                <a:ext cx="1777612" cy="369332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240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n-US" sz="240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ru-RU" sz="24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−25</m:t>
                      </m:r>
                    </m:oMath>
                  </m:oMathPara>
                </a14:m>
                <a:endParaRPr lang="ru-RU" sz="2400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26" name="TextBox 2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09483" y="3018104"/>
                <a:ext cx="1777612" cy="369332"/>
              </a:xfrm>
              <a:prstGeom prst="rect">
                <a:avLst/>
              </a:prstGeom>
              <a:blipFill rotWithShape="0">
                <a:blip r:embed="rId22"/>
                <a:stretch>
                  <a:fillRect b="-16393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7" name="TextBox 26"/>
              <p:cNvSpPr txBox="1"/>
              <p:nvPr/>
            </p:nvSpPr>
            <p:spPr>
              <a:xfrm>
                <a:off x="8483122" y="3326821"/>
                <a:ext cx="1458752" cy="369332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240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ru-RU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en-US" sz="240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ru-RU" sz="24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1</m:t>
                      </m:r>
                    </m:oMath>
                  </m:oMathPara>
                </a14:m>
                <a:endParaRPr lang="ru-RU" sz="2400" dirty="0">
                  <a:solidFill>
                    <a:schemeClr val="bg1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27" name="TextBox 2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83122" y="3326821"/>
                <a:ext cx="1458752" cy="369332"/>
              </a:xfrm>
              <a:prstGeom prst="rect">
                <a:avLst/>
              </a:prstGeom>
              <a:blipFill rotWithShape="0">
                <a:blip r:embed="rId23"/>
                <a:stretch>
                  <a:fillRect b="-18333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8" name="Google Shape;168;p27" descr="A picture containing accessory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rot="-4533881">
            <a:off x="830803" y="3805043"/>
            <a:ext cx="842339" cy="1026542"/>
          </a:xfrm>
          <a:prstGeom prst="rect">
            <a:avLst/>
          </a:prstGeom>
          <a:noFill/>
          <a:ln>
            <a:noFill/>
          </a:ln>
        </p:spPr>
      </p:pic>
      <p:sp>
        <p:nvSpPr>
          <p:cNvPr id="30" name="Google Shape;165;p27"/>
          <p:cNvSpPr txBox="1">
            <a:spLocks/>
          </p:cNvSpPr>
          <p:nvPr/>
        </p:nvSpPr>
        <p:spPr>
          <a:xfrm>
            <a:off x="741955" y="3996197"/>
            <a:ext cx="1020033" cy="6442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5000"/>
              <a:buFont typeface="Chelsea Market"/>
              <a:buNone/>
              <a:defRPr sz="15000" b="0" i="0" u="none" strike="noStrike" cap="none">
                <a:solidFill>
                  <a:schemeClr val="accent6"/>
                </a:solidFill>
                <a:latin typeface="Chelsea Market"/>
                <a:ea typeface="Chelsea Market"/>
                <a:cs typeface="Chelsea Market"/>
                <a:sym typeface="Chelsea Market"/>
              </a:defRPr>
            </a:lvl1pPr>
            <a:lvl2pPr marR="0"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5000"/>
              <a:buFont typeface="Chelsea Market"/>
              <a:buNone/>
              <a:defRPr sz="15000" b="0" i="0" u="none" strike="noStrike" cap="none">
                <a:solidFill>
                  <a:schemeClr val="accent6"/>
                </a:solidFill>
                <a:latin typeface="Chelsea Market"/>
                <a:ea typeface="Chelsea Market"/>
                <a:cs typeface="Chelsea Market"/>
                <a:sym typeface="Chelsea Market"/>
              </a:defRPr>
            </a:lvl2pPr>
            <a:lvl3pPr marR="0"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5000"/>
              <a:buFont typeface="Chelsea Market"/>
              <a:buNone/>
              <a:defRPr sz="15000" b="0" i="0" u="none" strike="noStrike" cap="none">
                <a:solidFill>
                  <a:schemeClr val="accent6"/>
                </a:solidFill>
                <a:latin typeface="Chelsea Market"/>
                <a:ea typeface="Chelsea Market"/>
                <a:cs typeface="Chelsea Market"/>
                <a:sym typeface="Chelsea Market"/>
              </a:defRPr>
            </a:lvl3pPr>
            <a:lvl4pPr marR="0"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5000"/>
              <a:buFont typeface="Chelsea Market"/>
              <a:buNone/>
              <a:defRPr sz="15000" b="0" i="0" u="none" strike="noStrike" cap="none">
                <a:solidFill>
                  <a:schemeClr val="accent6"/>
                </a:solidFill>
                <a:latin typeface="Chelsea Market"/>
                <a:ea typeface="Chelsea Market"/>
                <a:cs typeface="Chelsea Market"/>
                <a:sym typeface="Chelsea Market"/>
              </a:defRPr>
            </a:lvl4pPr>
            <a:lvl5pPr marR="0"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5000"/>
              <a:buFont typeface="Chelsea Market"/>
              <a:buNone/>
              <a:defRPr sz="15000" b="0" i="0" u="none" strike="noStrike" cap="none">
                <a:solidFill>
                  <a:schemeClr val="accent6"/>
                </a:solidFill>
                <a:latin typeface="Chelsea Market"/>
                <a:ea typeface="Chelsea Market"/>
                <a:cs typeface="Chelsea Market"/>
                <a:sym typeface="Chelsea Market"/>
              </a:defRPr>
            </a:lvl5pPr>
            <a:lvl6pPr marR="0"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5000"/>
              <a:buFont typeface="Chelsea Market"/>
              <a:buNone/>
              <a:defRPr sz="15000" b="0" i="0" u="none" strike="noStrike" cap="none">
                <a:solidFill>
                  <a:schemeClr val="accent6"/>
                </a:solidFill>
                <a:latin typeface="Chelsea Market"/>
                <a:ea typeface="Chelsea Market"/>
                <a:cs typeface="Chelsea Market"/>
                <a:sym typeface="Chelsea Market"/>
              </a:defRPr>
            </a:lvl6pPr>
            <a:lvl7pPr marR="0"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5000"/>
              <a:buFont typeface="Chelsea Market"/>
              <a:buNone/>
              <a:defRPr sz="15000" b="0" i="0" u="none" strike="noStrike" cap="none">
                <a:solidFill>
                  <a:schemeClr val="accent6"/>
                </a:solidFill>
                <a:latin typeface="Chelsea Market"/>
                <a:ea typeface="Chelsea Market"/>
                <a:cs typeface="Chelsea Market"/>
                <a:sym typeface="Chelsea Market"/>
              </a:defRPr>
            </a:lvl7pPr>
            <a:lvl8pPr marR="0"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5000"/>
              <a:buFont typeface="Chelsea Market"/>
              <a:buNone/>
              <a:defRPr sz="15000" b="0" i="0" u="none" strike="noStrike" cap="none">
                <a:solidFill>
                  <a:schemeClr val="accent6"/>
                </a:solidFill>
                <a:latin typeface="Chelsea Market"/>
                <a:ea typeface="Chelsea Market"/>
                <a:cs typeface="Chelsea Market"/>
                <a:sym typeface="Chelsea Market"/>
              </a:defRPr>
            </a:lvl8pPr>
            <a:lvl9pPr marR="0"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5000"/>
              <a:buFont typeface="Chelsea Market"/>
              <a:buNone/>
              <a:defRPr sz="15000" b="0" i="0" u="none" strike="noStrike" cap="none">
                <a:solidFill>
                  <a:schemeClr val="accent6"/>
                </a:solidFill>
                <a:latin typeface="Chelsea Market"/>
                <a:ea typeface="Chelsea Market"/>
                <a:cs typeface="Chelsea Market"/>
                <a:sym typeface="Chelsea Market"/>
              </a:defRPr>
            </a:lvl9pPr>
          </a:lstStyle>
          <a:p>
            <a:r>
              <a:rPr lang="en" sz="4400" dirty="0" smtClean="0">
                <a:latin typeface="Gant" panose="00000500000000000000" pitchFamily="2" charset="0"/>
              </a:rPr>
              <a:t>0</a:t>
            </a:r>
            <a:r>
              <a:rPr lang="ru-RU" sz="4400" dirty="0" smtClean="0">
                <a:latin typeface="Gant" panose="00000500000000000000" pitchFamily="2" charset="0"/>
              </a:rPr>
              <a:t>2</a:t>
            </a:r>
            <a:endParaRPr lang="en" sz="4400" dirty="0">
              <a:latin typeface="Gant" panose="00000500000000000000" pitchFamily="2" charset="0"/>
            </a:endParaRPr>
          </a:p>
        </p:txBody>
      </p:sp>
      <p:sp>
        <p:nvSpPr>
          <p:cNvPr id="31" name="Google Shape;167;p27"/>
          <p:cNvSpPr txBox="1">
            <a:spLocks/>
          </p:cNvSpPr>
          <p:nvPr/>
        </p:nvSpPr>
        <p:spPr>
          <a:xfrm>
            <a:off x="1761988" y="3939494"/>
            <a:ext cx="7556183" cy="7316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92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900"/>
              <a:buFont typeface="Coming Soon"/>
              <a:buChar char="●"/>
              <a:defRPr sz="2000" b="1" i="0" u="none" strike="noStrike" cap="none">
                <a:solidFill>
                  <a:schemeClr val="accent6"/>
                </a:solidFill>
                <a:latin typeface="Coming Soon"/>
                <a:ea typeface="Coming Soon"/>
                <a:cs typeface="Coming Soon"/>
                <a:sym typeface="Coming Soon"/>
              </a:defRPr>
            </a:lvl1pPr>
            <a:lvl2pPr marL="914400" marR="0" lvl="1" indent="-34925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accent6"/>
              </a:buClr>
              <a:buSzPts val="1900"/>
              <a:buFont typeface="Coming Soon"/>
              <a:buChar char="○"/>
              <a:defRPr sz="2000" b="1" i="0" u="none" strike="noStrike" cap="none">
                <a:solidFill>
                  <a:schemeClr val="accent6"/>
                </a:solidFill>
                <a:latin typeface="Coming Soon"/>
                <a:ea typeface="Coming Soon"/>
                <a:cs typeface="Coming Soon"/>
                <a:sym typeface="Coming Soon"/>
              </a:defRPr>
            </a:lvl2pPr>
            <a:lvl3pPr marL="1371600" marR="0" lvl="2" indent="-34925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accent6"/>
              </a:buClr>
              <a:buSzPts val="1900"/>
              <a:buFont typeface="Coming Soon"/>
              <a:buChar char="■"/>
              <a:defRPr sz="2000" b="1" i="0" u="none" strike="noStrike" cap="none">
                <a:solidFill>
                  <a:schemeClr val="accent6"/>
                </a:solidFill>
                <a:latin typeface="Coming Soon"/>
                <a:ea typeface="Coming Soon"/>
                <a:cs typeface="Coming Soon"/>
                <a:sym typeface="Coming Soon"/>
              </a:defRPr>
            </a:lvl3pPr>
            <a:lvl4pPr marL="1828800" marR="0" lvl="3" indent="-34925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accent6"/>
              </a:buClr>
              <a:buSzPts val="1900"/>
              <a:buFont typeface="Coming Soon"/>
              <a:buChar char="●"/>
              <a:defRPr sz="2000" b="1" i="0" u="none" strike="noStrike" cap="none">
                <a:solidFill>
                  <a:schemeClr val="accent6"/>
                </a:solidFill>
                <a:latin typeface="Coming Soon"/>
                <a:ea typeface="Coming Soon"/>
                <a:cs typeface="Coming Soon"/>
                <a:sym typeface="Coming Soon"/>
              </a:defRPr>
            </a:lvl4pPr>
            <a:lvl5pPr marL="2286000" marR="0" lvl="4" indent="-34925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accent6"/>
              </a:buClr>
              <a:buSzPts val="1900"/>
              <a:buFont typeface="Coming Soon"/>
              <a:buChar char="○"/>
              <a:defRPr sz="2000" b="1" i="0" u="none" strike="noStrike" cap="none">
                <a:solidFill>
                  <a:schemeClr val="accent6"/>
                </a:solidFill>
                <a:latin typeface="Coming Soon"/>
                <a:ea typeface="Coming Soon"/>
                <a:cs typeface="Coming Soon"/>
                <a:sym typeface="Coming Soon"/>
              </a:defRPr>
            </a:lvl5pPr>
            <a:lvl6pPr marL="2743200" marR="0" lvl="5" indent="-34925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accent6"/>
              </a:buClr>
              <a:buSzPts val="1900"/>
              <a:buFont typeface="Coming Soon"/>
              <a:buChar char="■"/>
              <a:defRPr sz="2000" b="1" i="0" u="none" strike="noStrike" cap="none">
                <a:solidFill>
                  <a:schemeClr val="accent6"/>
                </a:solidFill>
                <a:latin typeface="Coming Soon"/>
                <a:ea typeface="Coming Soon"/>
                <a:cs typeface="Coming Soon"/>
                <a:sym typeface="Coming Soon"/>
              </a:defRPr>
            </a:lvl6pPr>
            <a:lvl7pPr marL="3200400" marR="0" lvl="6" indent="-34925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accent6"/>
              </a:buClr>
              <a:buSzPts val="1900"/>
              <a:buFont typeface="Coming Soon"/>
              <a:buChar char="●"/>
              <a:defRPr sz="2000" b="1" i="0" u="none" strike="noStrike" cap="none">
                <a:solidFill>
                  <a:schemeClr val="accent6"/>
                </a:solidFill>
                <a:latin typeface="Coming Soon"/>
                <a:ea typeface="Coming Soon"/>
                <a:cs typeface="Coming Soon"/>
                <a:sym typeface="Coming Soon"/>
              </a:defRPr>
            </a:lvl7pPr>
            <a:lvl8pPr marL="3657600" marR="0" lvl="7" indent="-34925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accent6"/>
              </a:buClr>
              <a:buSzPts val="1900"/>
              <a:buFont typeface="Coming Soon"/>
              <a:buChar char="○"/>
              <a:defRPr sz="2000" b="1" i="0" u="none" strike="noStrike" cap="none">
                <a:solidFill>
                  <a:schemeClr val="accent6"/>
                </a:solidFill>
                <a:latin typeface="Coming Soon"/>
                <a:ea typeface="Coming Soon"/>
                <a:cs typeface="Coming Soon"/>
                <a:sym typeface="Coming Soon"/>
              </a:defRPr>
            </a:lvl8pPr>
            <a:lvl9pPr marL="4114800" marR="0" lvl="8" indent="-349250" algn="l" rtl="0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Clr>
                <a:schemeClr val="accent6"/>
              </a:buClr>
              <a:buSzPts val="1900"/>
              <a:buFont typeface="Coming Soon"/>
              <a:buChar char="■"/>
              <a:defRPr sz="2000" b="1" i="0" u="none" strike="noStrike" cap="none">
                <a:solidFill>
                  <a:schemeClr val="accent6"/>
                </a:solidFill>
                <a:latin typeface="Coming Soon"/>
                <a:ea typeface="Coming Soon"/>
                <a:cs typeface="Coming Soon"/>
                <a:sym typeface="Coming Soon"/>
              </a:defRPr>
            </a:lvl9pPr>
          </a:lstStyle>
          <a:p>
            <a:pPr marL="0" indent="0">
              <a:buNone/>
            </a:pPr>
            <a:r>
              <a:rPr lang="ru-RU" dirty="0">
                <a:latin typeface="Segoe Print" panose="02000600000000000000" pitchFamily="2" charset="0"/>
              </a:rPr>
              <a:t>Зная, </a:t>
            </a:r>
            <a:r>
              <a:rPr lang="ru-RU" dirty="0" smtClean="0">
                <a:latin typeface="Segoe Print" panose="02000600000000000000" pitchFamily="2" charset="0"/>
              </a:rPr>
              <a:t>корни </a:t>
            </a:r>
            <a:r>
              <a:rPr lang="ru-RU" dirty="0">
                <a:latin typeface="Segoe Print" panose="02000600000000000000" pitchFamily="2" charset="0"/>
              </a:rPr>
              <a:t>некоторого квадратного уравнения, составить само это уравнение.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2" name="TextBox 31"/>
              <p:cNvSpPr txBox="1"/>
              <p:nvPr/>
            </p:nvSpPr>
            <p:spPr>
              <a:xfrm>
                <a:off x="1073905" y="4808328"/>
                <a:ext cx="1030197" cy="372353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240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n-US" sz="240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ru-RU" sz="24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1</m:t>
                      </m:r>
                    </m:oMath>
                  </m:oMathPara>
                </a14:m>
                <a:endParaRPr lang="ru-RU" sz="2400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32" name="TextBox 3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3905" y="4808328"/>
                <a:ext cx="1030197" cy="372353"/>
              </a:xfrm>
              <a:prstGeom prst="rect">
                <a:avLst/>
              </a:prstGeom>
              <a:blipFill rotWithShape="0">
                <a:blip r:embed="rId24"/>
                <a:stretch>
                  <a:fillRect r="-2367" b="-16393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3" name="TextBox 32"/>
              <p:cNvSpPr txBox="1"/>
              <p:nvPr/>
            </p:nvSpPr>
            <p:spPr>
              <a:xfrm>
                <a:off x="1073905" y="5181160"/>
                <a:ext cx="994381" cy="369332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240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en-US" sz="240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ru-RU" sz="24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2</m:t>
                      </m:r>
                    </m:oMath>
                  </m:oMathPara>
                </a14:m>
                <a:endParaRPr lang="ru-RU" sz="2400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33" name="TextBox 3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3905" y="5181160"/>
                <a:ext cx="994381" cy="369332"/>
              </a:xfrm>
              <a:prstGeom prst="rect">
                <a:avLst/>
              </a:prstGeom>
              <a:blipFill rotWithShape="0">
                <a:blip r:embed="rId25"/>
                <a:stretch>
                  <a:fillRect l="-613" r="-4908" b="-16393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4" name="Прямоугольник 33"/>
              <p:cNvSpPr/>
              <p:nvPr/>
            </p:nvSpPr>
            <p:spPr>
              <a:xfrm>
                <a:off x="649913" y="5539171"/>
                <a:ext cx="2644606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ru-RU" sz="240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ru-RU" sz="24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ru-RU" sz="240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ru-RU" sz="240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ru-RU" sz="24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3</m:t>
                      </m:r>
                      <m:r>
                        <a:rPr lang="ru-RU" sz="2400" i="1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ru-RU" sz="240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ru-RU" sz="2400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2</m:t>
                      </m:r>
                      <m:r>
                        <a:rPr lang="ru-RU" sz="240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=0</m:t>
                      </m:r>
                    </m:oMath>
                  </m:oMathPara>
                </a14:m>
                <a:endParaRPr lang="ru-RU" sz="1800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34" name="Прямоугольник 3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9913" y="5539171"/>
                <a:ext cx="2644606" cy="461665"/>
              </a:xfrm>
              <a:prstGeom prst="rect">
                <a:avLst/>
              </a:prstGeom>
              <a:blipFill rotWithShape="0">
                <a:blip r:embed="rId2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5" name="TextBox 34"/>
              <p:cNvSpPr txBox="1"/>
              <p:nvPr/>
            </p:nvSpPr>
            <p:spPr>
              <a:xfrm>
                <a:off x="3828796" y="4767682"/>
                <a:ext cx="1462078" cy="369332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240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n-US" sz="240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ru-RU" sz="24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−6</m:t>
                      </m:r>
                    </m:oMath>
                  </m:oMathPara>
                </a14:m>
                <a:endParaRPr lang="ru-RU" sz="2400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35" name="TextBox 3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28796" y="4767682"/>
                <a:ext cx="1462078" cy="369332"/>
              </a:xfrm>
              <a:prstGeom prst="rect">
                <a:avLst/>
              </a:prstGeom>
              <a:blipFill rotWithShape="0">
                <a:blip r:embed="rId27"/>
                <a:stretch>
                  <a:fillRect b="-16393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6" name="TextBox 35"/>
              <p:cNvSpPr txBox="1"/>
              <p:nvPr/>
            </p:nvSpPr>
            <p:spPr>
              <a:xfrm>
                <a:off x="3931671" y="5157837"/>
                <a:ext cx="994381" cy="369332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240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en-US" sz="240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ru-RU" sz="24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3</m:t>
                      </m:r>
                    </m:oMath>
                  </m:oMathPara>
                </a14:m>
                <a:endParaRPr lang="ru-RU" sz="2400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36" name="TextBox 3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31671" y="5157837"/>
                <a:ext cx="994381" cy="369332"/>
              </a:xfrm>
              <a:prstGeom prst="rect">
                <a:avLst/>
              </a:prstGeom>
              <a:blipFill rotWithShape="0">
                <a:blip r:embed="rId28"/>
                <a:stretch>
                  <a:fillRect l="-1227" r="-4294" b="-16393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7" name="Прямоугольник 36"/>
              <p:cNvSpPr/>
              <p:nvPr/>
            </p:nvSpPr>
            <p:spPr>
              <a:xfrm>
                <a:off x="3294519" y="5527169"/>
                <a:ext cx="2644606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ru-RU" sz="240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ru-RU" sz="24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ru-RU" sz="240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ru-RU" sz="2400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ru-RU" sz="24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3</m:t>
                      </m:r>
                      <m:r>
                        <a:rPr lang="ru-RU" sz="2400" i="1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ru-RU" sz="2400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−18</m:t>
                      </m:r>
                      <m:r>
                        <a:rPr lang="ru-RU" sz="240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=0</m:t>
                      </m:r>
                    </m:oMath>
                  </m:oMathPara>
                </a14:m>
                <a:endParaRPr lang="ru-RU" sz="1800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37" name="Прямоугольник 3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94519" y="5527169"/>
                <a:ext cx="2644606" cy="461665"/>
              </a:xfrm>
              <a:prstGeom prst="rect">
                <a:avLst/>
              </a:prstGeom>
              <a:blipFill rotWithShape="0">
                <a:blip r:embed="rId2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8" name="TextBox 37"/>
              <p:cNvSpPr txBox="1"/>
              <p:nvPr/>
            </p:nvSpPr>
            <p:spPr>
              <a:xfrm>
                <a:off x="6404579" y="4658215"/>
                <a:ext cx="1462078" cy="369332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240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n-US" sz="240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ru-RU" sz="24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−5</m:t>
                      </m:r>
                    </m:oMath>
                  </m:oMathPara>
                </a14:m>
                <a:endParaRPr lang="ru-RU" sz="2400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38" name="TextBox 3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04579" y="4658215"/>
                <a:ext cx="1462078" cy="369332"/>
              </a:xfrm>
              <a:prstGeom prst="rect">
                <a:avLst/>
              </a:prstGeom>
              <a:blipFill rotWithShape="0">
                <a:blip r:embed="rId30"/>
                <a:stretch>
                  <a:fillRect b="-16393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9" name="TextBox 38"/>
              <p:cNvSpPr txBox="1"/>
              <p:nvPr/>
            </p:nvSpPr>
            <p:spPr>
              <a:xfrm>
                <a:off x="6518377" y="5005978"/>
                <a:ext cx="994381" cy="369332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240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en-US" sz="240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ru-RU" sz="24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6</m:t>
                      </m:r>
                    </m:oMath>
                  </m:oMathPara>
                </a14:m>
                <a:endParaRPr lang="ru-RU" sz="2400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39" name="TextBox 3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18377" y="5005978"/>
                <a:ext cx="994381" cy="369332"/>
              </a:xfrm>
              <a:prstGeom prst="rect">
                <a:avLst/>
              </a:prstGeom>
              <a:blipFill rotWithShape="0">
                <a:blip r:embed="rId31"/>
                <a:stretch>
                  <a:fillRect l="-613" r="-4908" b="-16393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0" name="Прямоугольник 39"/>
              <p:cNvSpPr/>
              <p:nvPr/>
            </p:nvSpPr>
            <p:spPr>
              <a:xfrm>
                <a:off x="5843055" y="5507055"/>
                <a:ext cx="2644606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ru-RU" sz="240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ru-RU" sz="24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ru-RU" sz="240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ru-RU" sz="2400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ru-RU" sz="2400" i="1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ru-RU" sz="2400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−30</m:t>
                      </m:r>
                      <m:r>
                        <a:rPr lang="ru-RU" sz="240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=0</m:t>
                      </m:r>
                    </m:oMath>
                  </m:oMathPara>
                </a14:m>
                <a:endParaRPr lang="ru-RU" sz="1800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40" name="Прямоугольник 3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43055" y="5507055"/>
                <a:ext cx="2644606" cy="461665"/>
              </a:xfrm>
              <a:prstGeom prst="rect">
                <a:avLst/>
              </a:prstGeom>
              <a:blipFill rotWithShape="0">
                <a:blip r:embed="rId3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1" name="TextBox 40"/>
              <p:cNvSpPr txBox="1"/>
              <p:nvPr/>
            </p:nvSpPr>
            <p:spPr>
              <a:xfrm>
                <a:off x="9154483" y="4532727"/>
                <a:ext cx="1030197" cy="372353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240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n-US" sz="240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ru-RU" sz="24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1</m:t>
                      </m:r>
                    </m:oMath>
                  </m:oMathPara>
                </a14:m>
                <a:endParaRPr lang="ru-RU" sz="2400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41" name="TextBox 4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154483" y="4532727"/>
                <a:ext cx="1030197" cy="372353"/>
              </a:xfrm>
              <a:prstGeom prst="rect">
                <a:avLst/>
              </a:prstGeom>
              <a:blipFill rotWithShape="0">
                <a:blip r:embed="rId33"/>
                <a:stretch>
                  <a:fillRect r="-1775" b="-16393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2" name="TextBox 41"/>
              <p:cNvSpPr txBox="1"/>
              <p:nvPr/>
            </p:nvSpPr>
            <p:spPr>
              <a:xfrm>
                <a:off x="9154483" y="4904699"/>
                <a:ext cx="994381" cy="691471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240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en-US" sz="240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40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ru-RU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ru-RU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ru-RU" sz="2400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42" name="TextBox 4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154483" y="4904699"/>
                <a:ext cx="994381" cy="691471"/>
              </a:xfrm>
              <a:prstGeom prst="rect">
                <a:avLst/>
              </a:prstGeom>
              <a:blipFill rotWithShape="0">
                <a:blip r:embed="rId3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3" name="Прямоугольник 42"/>
              <p:cNvSpPr/>
              <p:nvPr/>
            </p:nvSpPr>
            <p:spPr>
              <a:xfrm>
                <a:off x="8487760" y="5614013"/>
                <a:ext cx="2644606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ru-RU" sz="240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ru-RU" sz="2400" b="0" i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  <m:r>
                            <a:rPr lang="ru-RU" sz="24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ru-RU" sz="240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ru-RU" sz="240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ru-RU" sz="24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3</m:t>
                      </m:r>
                      <m:r>
                        <a:rPr lang="ru-RU" sz="2400" i="1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ru-RU" sz="240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ru-RU" sz="2400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1</m:t>
                      </m:r>
                      <m:r>
                        <a:rPr lang="ru-RU" sz="240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=0</m:t>
                      </m:r>
                    </m:oMath>
                  </m:oMathPara>
                </a14:m>
                <a:endParaRPr lang="ru-RU" sz="1800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43" name="Прямоугольник 4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87760" y="5614013"/>
                <a:ext cx="2644606" cy="461665"/>
              </a:xfrm>
              <a:prstGeom prst="rect">
                <a:avLst/>
              </a:prstGeom>
              <a:blipFill rotWithShape="0">
                <a:blip r:embed="rId3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  <p:bldP spid="5" grpId="0"/>
      <p:bldP spid="12" grpId="0"/>
      <p:bldP spid="13" grpId="0"/>
      <p:bldP spid="14" grpId="0"/>
      <p:bldP spid="15" grpId="0"/>
      <p:bldP spid="16" grpId="0"/>
      <p:bldP spid="19" grpId="0"/>
      <p:bldP spid="20" grpId="0"/>
      <p:bldP spid="21" grpId="0"/>
      <p:bldP spid="22" grpId="0"/>
      <p:bldP spid="24" grpId="0"/>
      <p:bldP spid="25" grpId="0"/>
      <p:bldP spid="26" grpId="0"/>
      <p:bldP spid="27" grpId="0"/>
      <p:bldP spid="34" grpId="0"/>
      <p:bldP spid="37" grpId="0"/>
      <p:bldP spid="40" grpId="0"/>
      <p:bldP spid="4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p32"/>
          <p:cNvSpPr txBox="1">
            <a:spLocks noGrp="1"/>
          </p:cNvSpPr>
          <p:nvPr>
            <p:ph type="title"/>
          </p:nvPr>
        </p:nvSpPr>
        <p:spPr>
          <a:xfrm>
            <a:off x="863885" y="533188"/>
            <a:ext cx="11095500" cy="1268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b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0"/>
              <a:buNone/>
            </a:pPr>
            <a:r>
              <a:rPr lang="ru-RU" dirty="0" smtClean="0">
                <a:solidFill>
                  <a:srgbClr val="FFFFCC"/>
                </a:solidFill>
                <a:latin typeface="Gant" panose="00000500000000000000" pitchFamily="2" charset="0"/>
              </a:rPr>
              <a:t>Домашнее задание</a:t>
            </a:r>
            <a:endParaRPr dirty="0">
              <a:solidFill>
                <a:srgbClr val="FFFFCC"/>
              </a:solidFill>
              <a:latin typeface="Gant" panose="00000500000000000000" pitchFamily="2" charset="0"/>
            </a:endParaRPr>
          </a:p>
        </p:txBody>
      </p:sp>
      <p:pic>
        <p:nvPicPr>
          <p:cNvPr id="249" name="Google Shape;249;p32"/>
          <p:cNvPicPr preferRelativeResize="0"/>
          <p:nvPr/>
        </p:nvPicPr>
        <p:blipFill rotWithShape="1">
          <a:blip r:embed="rId3">
            <a:alphaModFix/>
            <a:duotone>
              <a:prstClr val="black"/>
              <a:schemeClr val="accent2">
                <a:tint val="45000"/>
                <a:satMod val="400000"/>
              </a:schemeClr>
            </a:duotone>
          </a:blip>
          <a:srcRect/>
          <a:stretch/>
        </p:blipFill>
        <p:spPr>
          <a:xfrm>
            <a:off x="2793537" y="1628398"/>
            <a:ext cx="7119229" cy="173455"/>
          </a:xfrm>
          <a:prstGeom prst="rect">
            <a:avLst/>
          </a:prstGeom>
          <a:noFill/>
          <a:ln>
            <a:noFill/>
          </a:ln>
        </p:spPr>
      </p:pic>
      <p:pic>
        <p:nvPicPr>
          <p:cNvPr id="250" name="Google Shape;250;p32" descr="A picture containing plant&#10;&#10;Description automatically generated"/>
          <p:cNvPicPr preferRelativeResize="0"/>
          <p:nvPr/>
        </p:nvPicPr>
        <p:blipFill rotWithShape="1">
          <a:blip r:embed="rId4">
            <a:alphaModFix/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 l="50836" t="13182" r="25577" b="3720"/>
          <a:stretch/>
        </p:blipFill>
        <p:spPr>
          <a:xfrm>
            <a:off x="10411905" y="852157"/>
            <a:ext cx="1048341" cy="1048078"/>
          </a:xfrm>
          <a:custGeom>
            <a:avLst/>
            <a:gdLst/>
            <a:ahLst/>
            <a:cxnLst/>
            <a:rect l="l" t="t" r="r" b="b"/>
            <a:pathLst>
              <a:path w="2410631" h="2410027" extrusionOk="0">
                <a:moveTo>
                  <a:pt x="1205317" y="0"/>
                </a:moveTo>
                <a:cubicBezTo>
                  <a:pt x="1342649" y="0"/>
                  <a:pt x="1479880" y="127343"/>
                  <a:pt x="1546074" y="382029"/>
                </a:cubicBezTo>
                <a:cubicBezTo>
                  <a:pt x="1999745" y="115638"/>
                  <a:pt x="2294389" y="410282"/>
                  <a:pt x="2027998" y="863953"/>
                </a:cubicBezTo>
                <a:cubicBezTo>
                  <a:pt x="2538176" y="996341"/>
                  <a:pt x="2538176" y="1412879"/>
                  <a:pt x="2027998" y="1546074"/>
                </a:cubicBezTo>
                <a:cubicBezTo>
                  <a:pt x="2294389" y="1999745"/>
                  <a:pt x="1999745" y="2294389"/>
                  <a:pt x="1546074" y="2027999"/>
                </a:cubicBezTo>
                <a:cubicBezTo>
                  <a:pt x="1412879" y="2537370"/>
                  <a:pt x="996341" y="2537370"/>
                  <a:pt x="863953" y="2027999"/>
                </a:cubicBezTo>
                <a:cubicBezTo>
                  <a:pt x="410282" y="2294389"/>
                  <a:pt x="115638" y="1999745"/>
                  <a:pt x="382029" y="1546074"/>
                </a:cubicBezTo>
                <a:cubicBezTo>
                  <a:pt x="-127343" y="1412879"/>
                  <a:pt x="-127343" y="996341"/>
                  <a:pt x="382029" y="863953"/>
                </a:cubicBezTo>
                <a:cubicBezTo>
                  <a:pt x="115638" y="410282"/>
                  <a:pt x="410282" y="115638"/>
                  <a:pt x="863953" y="382029"/>
                </a:cubicBezTo>
                <a:cubicBezTo>
                  <a:pt x="930551" y="127343"/>
                  <a:pt x="1067984" y="0"/>
                  <a:pt x="1205317" y="0"/>
                </a:cubicBezTo>
                <a:close/>
              </a:path>
            </a:pathLst>
          </a:custGeom>
          <a:noFill/>
          <a:ln>
            <a:noFill/>
          </a:ln>
        </p:spPr>
      </p:pic>
      <p:pic>
        <p:nvPicPr>
          <p:cNvPr id="251" name="Google Shape;251;p32" descr="A picture containing plant&#10;&#10;Description automatically generated"/>
          <p:cNvPicPr preferRelativeResize="0"/>
          <p:nvPr/>
        </p:nvPicPr>
        <p:blipFill rotWithShape="1">
          <a:blip r:embed="rId4">
            <a:alphaModFix/>
          </a:blip>
          <a:srcRect l="22729" t="28697" r="52564" b="5339"/>
          <a:stretch/>
        </p:blipFill>
        <p:spPr>
          <a:xfrm>
            <a:off x="737620" y="533188"/>
            <a:ext cx="1939592" cy="994644"/>
          </a:xfrm>
          <a:custGeom>
            <a:avLst/>
            <a:gdLst/>
            <a:ahLst/>
            <a:cxnLst/>
            <a:rect l="l" t="t" r="r" b="b"/>
            <a:pathLst>
              <a:path w="2524864" h="1913096" extrusionOk="0">
                <a:moveTo>
                  <a:pt x="1201877" y="0"/>
                </a:moveTo>
                <a:cubicBezTo>
                  <a:pt x="1372910" y="0"/>
                  <a:pt x="1529239" y="88225"/>
                  <a:pt x="1618239" y="229076"/>
                </a:cubicBezTo>
                <a:cubicBezTo>
                  <a:pt x="1677056" y="215146"/>
                  <a:pt x="1738968" y="212825"/>
                  <a:pt x="1801654" y="222112"/>
                </a:cubicBezTo>
                <a:cubicBezTo>
                  <a:pt x="1998226" y="249972"/>
                  <a:pt x="2187059" y="437258"/>
                  <a:pt x="2215694" y="633830"/>
                </a:cubicBezTo>
                <a:cubicBezTo>
                  <a:pt x="2224981" y="694968"/>
                  <a:pt x="2223433" y="755333"/>
                  <a:pt x="2211051" y="812602"/>
                </a:cubicBezTo>
                <a:cubicBezTo>
                  <a:pt x="2381310" y="892314"/>
                  <a:pt x="2495074" y="1064121"/>
                  <a:pt x="2495074" y="1259919"/>
                </a:cubicBezTo>
                <a:cubicBezTo>
                  <a:pt x="2495074" y="1308676"/>
                  <a:pt x="2488109" y="1355884"/>
                  <a:pt x="2474179" y="1401544"/>
                </a:cubicBezTo>
                <a:cubicBezTo>
                  <a:pt x="2523709" y="1489770"/>
                  <a:pt x="2537639" y="1584186"/>
                  <a:pt x="2512874" y="1666994"/>
                </a:cubicBezTo>
                <a:cubicBezTo>
                  <a:pt x="2482691" y="1766828"/>
                  <a:pt x="2395240" y="1848088"/>
                  <a:pt x="2280702" y="1883688"/>
                </a:cubicBezTo>
                <a:cubicBezTo>
                  <a:pt x="2210276" y="1905357"/>
                  <a:pt x="2141399" y="1908453"/>
                  <a:pt x="2083356" y="1908453"/>
                </a:cubicBezTo>
                <a:cubicBezTo>
                  <a:pt x="2063234" y="1908453"/>
                  <a:pt x="2043887" y="1907679"/>
                  <a:pt x="2025313" y="1907679"/>
                </a:cubicBezTo>
                <a:cubicBezTo>
                  <a:pt x="1797785" y="1903036"/>
                  <a:pt x="1566387" y="1900714"/>
                  <a:pt x="1338085" y="1900714"/>
                </a:cubicBezTo>
                <a:cubicBezTo>
                  <a:pt x="1043226" y="1900714"/>
                  <a:pt x="744498" y="1904583"/>
                  <a:pt x="450414" y="1912323"/>
                </a:cubicBezTo>
                <a:cubicBezTo>
                  <a:pt x="434935" y="1913096"/>
                  <a:pt x="419458" y="1913096"/>
                  <a:pt x="403979" y="1913096"/>
                </a:cubicBezTo>
                <a:cubicBezTo>
                  <a:pt x="349806" y="1913096"/>
                  <a:pt x="278607" y="1909227"/>
                  <a:pt x="211277" y="1876723"/>
                </a:cubicBezTo>
                <a:cubicBezTo>
                  <a:pt x="96739" y="1821002"/>
                  <a:pt x="36374" y="1696402"/>
                  <a:pt x="71974" y="1587282"/>
                </a:cubicBezTo>
                <a:cubicBezTo>
                  <a:pt x="76617" y="1571804"/>
                  <a:pt x="83582" y="1557874"/>
                  <a:pt x="91321" y="1545491"/>
                </a:cubicBezTo>
                <a:cubicBezTo>
                  <a:pt x="32504" y="1462683"/>
                  <a:pt x="0" y="1362849"/>
                  <a:pt x="0" y="1259919"/>
                </a:cubicBezTo>
                <a:cubicBezTo>
                  <a:pt x="0" y="1098947"/>
                  <a:pt x="77391" y="951905"/>
                  <a:pt x="201990" y="859810"/>
                </a:cubicBezTo>
                <a:cubicBezTo>
                  <a:pt x="186512" y="811828"/>
                  <a:pt x="178773" y="761524"/>
                  <a:pt x="178773" y="710446"/>
                </a:cubicBezTo>
                <a:cubicBezTo>
                  <a:pt x="178773" y="437258"/>
                  <a:pt x="400884" y="215920"/>
                  <a:pt x="673299" y="215920"/>
                </a:cubicBezTo>
                <a:cubicBezTo>
                  <a:pt x="711221" y="215920"/>
                  <a:pt x="748368" y="219789"/>
                  <a:pt x="784741" y="228303"/>
                </a:cubicBezTo>
                <a:cubicBezTo>
                  <a:pt x="874514" y="88225"/>
                  <a:pt x="1030843" y="0"/>
                  <a:pt x="1201877" y="0"/>
                </a:cubicBezTo>
                <a:close/>
              </a:path>
            </a:pathLst>
          </a:custGeom>
          <a:noFill/>
          <a:ln>
            <a:noFill/>
          </a:ln>
        </p:spPr>
      </p:pic>
      <p:pic>
        <p:nvPicPr>
          <p:cNvPr id="252" name="Google Shape;252;p32" descr="A silhouette of a city&#10;&#10;Description automatically generated with medium confidence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7844878" y="5053037"/>
            <a:ext cx="3837440" cy="844298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Текст 1"/>
          <p:cNvSpPr>
            <a:spLocks noGrp="1"/>
          </p:cNvSpPr>
          <p:nvPr>
            <p:ph type="body" idx="1"/>
          </p:nvPr>
        </p:nvSpPr>
        <p:spPr>
          <a:xfrm>
            <a:off x="773118" y="2114513"/>
            <a:ext cx="10909200" cy="1565100"/>
          </a:xfrm>
        </p:spPr>
        <p:txBody>
          <a:bodyPr/>
          <a:lstStyle/>
          <a:p>
            <a:pPr marL="107950" indent="0" algn="l">
              <a:buNone/>
            </a:pPr>
            <a:r>
              <a:rPr lang="ru-RU" sz="2400" dirty="0">
                <a:latin typeface="Segoe Print" panose="02000600000000000000" pitchFamily="2" charset="0"/>
              </a:rPr>
              <a:t>Составьте квадратные уравнения, которые:</a:t>
            </a:r>
          </a:p>
          <a:p>
            <a:pPr algn="l"/>
            <a:r>
              <a:rPr lang="ru-RU" sz="2400" dirty="0">
                <a:latin typeface="Segoe Print" panose="02000600000000000000" pitchFamily="2" charset="0"/>
              </a:rPr>
              <a:t>не имеют корней; </a:t>
            </a:r>
          </a:p>
          <a:p>
            <a:pPr algn="l"/>
            <a:r>
              <a:rPr lang="ru-RU" sz="2400" dirty="0">
                <a:latin typeface="Segoe Print" panose="02000600000000000000" pitchFamily="2" charset="0"/>
              </a:rPr>
              <a:t>имеет один из корней, равный 0;</a:t>
            </a:r>
          </a:p>
          <a:p>
            <a:pPr algn="l"/>
            <a:r>
              <a:rPr lang="ru-RU" sz="2400" dirty="0">
                <a:latin typeface="Segoe Print" panose="02000600000000000000" pitchFamily="2" charset="0"/>
              </a:rPr>
              <a:t>имеет два корня, равных по модулю, но противоположных по знаку;</a:t>
            </a:r>
          </a:p>
          <a:p>
            <a:pPr algn="l"/>
            <a:r>
              <a:rPr lang="ru-RU" sz="2400" dirty="0">
                <a:latin typeface="Segoe Print" panose="02000600000000000000" pitchFamily="2" charset="0"/>
              </a:rPr>
              <a:t>имело бы один корень;</a:t>
            </a:r>
          </a:p>
          <a:p>
            <a:pPr algn="l"/>
            <a:r>
              <a:rPr lang="ru-RU" sz="2400" dirty="0">
                <a:latin typeface="Segoe Print" panose="02000600000000000000" pitchFamily="2" charset="0"/>
              </a:rPr>
              <a:t>сумма коэффициентов уравнения равна 0.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p26"/>
          <p:cNvSpPr txBox="1">
            <a:spLocks noGrp="1"/>
          </p:cNvSpPr>
          <p:nvPr>
            <p:ph type="title"/>
          </p:nvPr>
        </p:nvSpPr>
        <p:spPr>
          <a:xfrm>
            <a:off x="1418625" y="898175"/>
            <a:ext cx="7876204" cy="12699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lvl="0">
              <a:buSzPts val="4000"/>
            </a:pPr>
            <a:r>
              <a:rPr lang="ru-RU" sz="5400" dirty="0">
                <a:latin typeface="Gant" panose="00000500000000000000" pitchFamily="2" charset="0"/>
              </a:rPr>
              <a:t>Проверка домашнего задания</a:t>
            </a:r>
            <a:endParaRPr sz="5400" dirty="0">
              <a:latin typeface="Gant" panose="00000500000000000000" pitchFamily="2" charset="0"/>
            </a:endParaRPr>
          </a:p>
        </p:txBody>
      </p:sp>
      <p:pic>
        <p:nvPicPr>
          <p:cNvPr id="157" name="Google Shape;157;p26" descr="A black and white outline of a city&#10;&#10;Description automatically generated with medium confidence"/>
          <p:cNvPicPr preferRelativeResize="0"/>
          <p:nvPr/>
        </p:nvPicPr>
        <p:blipFill rotWithShape="1">
          <a:blip r:embed="rId3">
            <a:alphaModFix/>
          </a:blip>
          <a:srcRect l="36449" t="26820" r="45730" b="33970"/>
          <a:stretch/>
        </p:blipFill>
        <p:spPr>
          <a:xfrm>
            <a:off x="1672485" y="2531244"/>
            <a:ext cx="795633" cy="762684"/>
          </a:xfrm>
          <a:custGeom>
            <a:avLst/>
            <a:gdLst/>
            <a:ahLst/>
            <a:cxnLst/>
            <a:rect l="l" t="t" r="r" b="b"/>
            <a:pathLst>
              <a:path w="1320553" h="1265866" extrusionOk="0">
                <a:moveTo>
                  <a:pt x="583958" y="0"/>
                </a:moveTo>
                <a:cubicBezTo>
                  <a:pt x="624904" y="0"/>
                  <a:pt x="663694" y="13792"/>
                  <a:pt x="695589" y="40084"/>
                </a:cubicBezTo>
                <a:lnTo>
                  <a:pt x="1255035" y="495227"/>
                </a:lnTo>
                <a:cubicBezTo>
                  <a:pt x="1296842" y="529276"/>
                  <a:pt x="1320979" y="579273"/>
                  <a:pt x="1320548" y="633149"/>
                </a:cubicBezTo>
                <a:cubicBezTo>
                  <a:pt x="1320548" y="687024"/>
                  <a:pt x="1296842" y="737021"/>
                  <a:pt x="1255035" y="771071"/>
                </a:cubicBezTo>
                <a:lnTo>
                  <a:pt x="695157" y="1225782"/>
                </a:lnTo>
                <a:cubicBezTo>
                  <a:pt x="662832" y="1252074"/>
                  <a:pt x="624472" y="1265866"/>
                  <a:pt x="583527" y="1265866"/>
                </a:cubicBezTo>
                <a:cubicBezTo>
                  <a:pt x="485258" y="1265866"/>
                  <a:pt x="405090" y="1186130"/>
                  <a:pt x="405090" y="1088292"/>
                </a:cubicBezTo>
                <a:cubicBezTo>
                  <a:pt x="330957" y="1124065"/>
                  <a:pt x="219327" y="1130961"/>
                  <a:pt x="219327" y="1130961"/>
                </a:cubicBezTo>
                <a:lnTo>
                  <a:pt x="219310" y="1129432"/>
                </a:lnTo>
                <a:lnTo>
                  <a:pt x="197832" y="1129432"/>
                </a:lnTo>
                <a:cubicBezTo>
                  <a:pt x="88788" y="1129432"/>
                  <a:pt x="0" y="1041333"/>
                  <a:pt x="0" y="933134"/>
                </a:cubicBezTo>
                <a:lnTo>
                  <a:pt x="0" y="446449"/>
                </a:lnTo>
                <a:cubicBezTo>
                  <a:pt x="0" y="338250"/>
                  <a:pt x="88788" y="250151"/>
                  <a:pt x="197832" y="250151"/>
                </a:cubicBezTo>
                <a:lnTo>
                  <a:pt x="209902" y="250151"/>
                </a:lnTo>
                <a:lnTo>
                  <a:pt x="209844" y="244812"/>
                </a:lnTo>
                <a:cubicBezTo>
                  <a:pt x="284839" y="243950"/>
                  <a:pt x="405521" y="202142"/>
                  <a:pt x="405521" y="202142"/>
                </a:cubicBezTo>
                <a:lnTo>
                  <a:pt x="405521" y="178006"/>
                </a:lnTo>
                <a:cubicBezTo>
                  <a:pt x="405521" y="79737"/>
                  <a:pt x="485688" y="0"/>
                  <a:pt x="583958" y="0"/>
                </a:cubicBezTo>
                <a:close/>
              </a:path>
            </a:pathLst>
          </a:custGeom>
          <a:noFill/>
          <a:ln>
            <a:noFill/>
          </a:ln>
        </p:spPr>
      </p:pic>
      <p:pic>
        <p:nvPicPr>
          <p:cNvPr id="158" name="Google Shape;158;p26" descr="A black and white outline of a city&#10;&#10;Description automatically generated with medium confidence"/>
          <p:cNvPicPr preferRelativeResize="0"/>
          <p:nvPr/>
        </p:nvPicPr>
        <p:blipFill rotWithShape="1">
          <a:blip r:embed="rId4">
            <a:alphaModFix/>
          </a:blip>
          <a:srcRect l="36449" t="26820" r="45730" b="33970"/>
          <a:stretch/>
        </p:blipFill>
        <p:spPr>
          <a:xfrm>
            <a:off x="1672484" y="3331783"/>
            <a:ext cx="795633" cy="762684"/>
          </a:xfrm>
          <a:custGeom>
            <a:avLst/>
            <a:gdLst/>
            <a:ahLst/>
            <a:cxnLst/>
            <a:rect l="l" t="t" r="r" b="b"/>
            <a:pathLst>
              <a:path w="1320553" h="1265866" extrusionOk="0">
                <a:moveTo>
                  <a:pt x="583958" y="0"/>
                </a:moveTo>
                <a:cubicBezTo>
                  <a:pt x="624904" y="0"/>
                  <a:pt x="663694" y="13792"/>
                  <a:pt x="695589" y="40084"/>
                </a:cubicBezTo>
                <a:lnTo>
                  <a:pt x="1255035" y="495227"/>
                </a:lnTo>
                <a:cubicBezTo>
                  <a:pt x="1296842" y="529276"/>
                  <a:pt x="1320979" y="579273"/>
                  <a:pt x="1320548" y="633149"/>
                </a:cubicBezTo>
                <a:cubicBezTo>
                  <a:pt x="1320548" y="687024"/>
                  <a:pt x="1296842" y="737021"/>
                  <a:pt x="1255035" y="771071"/>
                </a:cubicBezTo>
                <a:lnTo>
                  <a:pt x="695157" y="1225782"/>
                </a:lnTo>
                <a:cubicBezTo>
                  <a:pt x="662832" y="1252074"/>
                  <a:pt x="624472" y="1265866"/>
                  <a:pt x="583527" y="1265866"/>
                </a:cubicBezTo>
                <a:cubicBezTo>
                  <a:pt x="485258" y="1265866"/>
                  <a:pt x="405090" y="1186130"/>
                  <a:pt x="405090" y="1088292"/>
                </a:cubicBezTo>
                <a:cubicBezTo>
                  <a:pt x="330957" y="1124065"/>
                  <a:pt x="219327" y="1130961"/>
                  <a:pt x="219327" y="1130961"/>
                </a:cubicBezTo>
                <a:lnTo>
                  <a:pt x="219310" y="1129432"/>
                </a:lnTo>
                <a:lnTo>
                  <a:pt x="197832" y="1129432"/>
                </a:lnTo>
                <a:cubicBezTo>
                  <a:pt x="88788" y="1129432"/>
                  <a:pt x="0" y="1041333"/>
                  <a:pt x="0" y="933134"/>
                </a:cubicBezTo>
                <a:lnTo>
                  <a:pt x="0" y="446449"/>
                </a:lnTo>
                <a:cubicBezTo>
                  <a:pt x="0" y="338250"/>
                  <a:pt x="88788" y="250151"/>
                  <a:pt x="197832" y="250151"/>
                </a:cubicBezTo>
                <a:lnTo>
                  <a:pt x="209902" y="250151"/>
                </a:lnTo>
                <a:lnTo>
                  <a:pt x="209844" y="244812"/>
                </a:lnTo>
                <a:cubicBezTo>
                  <a:pt x="284839" y="243950"/>
                  <a:pt x="405521" y="202142"/>
                  <a:pt x="405521" y="202142"/>
                </a:cubicBezTo>
                <a:lnTo>
                  <a:pt x="405521" y="178006"/>
                </a:lnTo>
                <a:cubicBezTo>
                  <a:pt x="405521" y="79737"/>
                  <a:pt x="485688" y="0"/>
                  <a:pt x="583958" y="0"/>
                </a:cubicBezTo>
                <a:close/>
              </a:path>
            </a:pathLst>
          </a:custGeom>
          <a:noFill/>
          <a:ln>
            <a:noFill/>
          </a:ln>
        </p:spPr>
      </p:pic>
      <p:pic>
        <p:nvPicPr>
          <p:cNvPr id="159" name="Google Shape;159;p26" descr="A black and white outline of a city&#10;&#10;Description automatically generated with medium confidence"/>
          <p:cNvPicPr preferRelativeResize="0"/>
          <p:nvPr/>
        </p:nvPicPr>
        <p:blipFill rotWithShape="1">
          <a:blip r:embed="rId5">
            <a:alphaModFix/>
          </a:blip>
          <a:srcRect l="36449" t="26820" r="45730" b="33970"/>
          <a:stretch/>
        </p:blipFill>
        <p:spPr>
          <a:xfrm>
            <a:off x="1672483" y="4132322"/>
            <a:ext cx="795633" cy="762684"/>
          </a:xfrm>
          <a:custGeom>
            <a:avLst/>
            <a:gdLst/>
            <a:ahLst/>
            <a:cxnLst/>
            <a:rect l="l" t="t" r="r" b="b"/>
            <a:pathLst>
              <a:path w="1320553" h="1265866" extrusionOk="0">
                <a:moveTo>
                  <a:pt x="583958" y="0"/>
                </a:moveTo>
                <a:cubicBezTo>
                  <a:pt x="624904" y="0"/>
                  <a:pt x="663694" y="13792"/>
                  <a:pt x="695589" y="40084"/>
                </a:cubicBezTo>
                <a:lnTo>
                  <a:pt x="1255035" y="495227"/>
                </a:lnTo>
                <a:cubicBezTo>
                  <a:pt x="1296842" y="529276"/>
                  <a:pt x="1320979" y="579273"/>
                  <a:pt x="1320548" y="633149"/>
                </a:cubicBezTo>
                <a:cubicBezTo>
                  <a:pt x="1320548" y="687024"/>
                  <a:pt x="1296842" y="737021"/>
                  <a:pt x="1255035" y="771071"/>
                </a:cubicBezTo>
                <a:lnTo>
                  <a:pt x="695157" y="1225782"/>
                </a:lnTo>
                <a:cubicBezTo>
                  <a:pt x="662832" y="1252074"/>
                  <a:pt x="624472" y="1265866"/>
                  <a:pt x="583527" y="1265866"/>
                </a:cubicBezTo>
                <a:cubicBezTo>
                  <a:pt x="485258" y="1265866"/>
                  <a:pt x="405090" y="1186130"/>
                  <a:pt x="405090" y="1088292"/>
                </a:cubicBezTo>
                <a:cubicBezTo>
                  <a:pt x="330957" y="1124065"/>
                  <a:pt x="219327" y="1130961"/>
                  <a:pt x="219327" y="1130961"/>
                </a:cubicBezTo>
                <a:lnTo>
                  <a:pt x="219310" y="1129432"/>
                </a:lnTo>
                <a:lnTo>
                  <a:pt x="197832" y="1129432"/>
                </a:lnTo>
                <a:cubicBezTo>
                  <a:pt x="88788" y="1129432"/>
                  <a:pt x="0" y="1041333"/>
                  <a:pt x="0" y="933134"/>
                </a:cubicBezTo>
                <a:lnTo>
                  <a:pt x="0" y="446449"/>
                </a:lnTo>
                <a:cubicBezTo>
                  <a:pt x="0" y="338250"/>
                  <a:pt x="88788" y="250151"/>
                  <a:pt x="197832" y="250151"/>
                </a:cubicBezTo>
                <a:lnTo>
                  <a:pt x="209902" y="250151"/>
                </a:lnTo>
                <a:lnTo>
                  <a:pt x="209844" y="244812"/>
                </a:lnTo>
                <a:cubicBezTo>
                  <a:pt x="284839" y="243950"/>
                  <a:pt x="405521" y="202142"/>
                  <a:pt x="405521" y="202142"/>
                </a:cubicBezTo>
                <a:lnTo>
                  <a:pt x="405521" y="178006"/>
                </a:lnTo>
                <a:cubicBezTo>
                  <a:pt x="405521" y="79737"/>
                  <a:pt x="485688" y="0"/>
                  <a:pt x="583958" y="0"/>
                </a:cubicBezTo>
                <a:close/>
              </a:path>
            </a:pathLst>
          </a:custGeom>
          <a:noFill/>
          <a:ln>
            <a:noFill/>
          </a:ln>
        </p:spPr>
      </p:pic>
      <p:pic>
        <p:nvPicPr>
          <p:cNvPr id="160" name="Google Shape;160;p26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1506296" y="2319934"/>
            <a:ext cx="7119229" cy="17345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32" name="Picture 8" descr="hello_html_a3cc723.gif"/>
          <p:cNvPicPr>
            <a:picLocks noChangeAspect="1" noChangeArrowheads="1"/>
          </p:cNvPicPr>
          <p:nvPr/>
        </p:nvPicPr>
        <p:blipFill>
          <a:blip r:embed="rId7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8372" y="2481436"/>
            <a:ext cx="4705682" cy="8124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8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8371" y="3293928"/>
            <a:ext cx="4225526" cy="800539"/>
          </a:xfrm>
          <a:prstGeom prst="rect">
            <a:avLst/>
          </a:prstGeom>
        </p:spPr>
      </p:pic>
      <p:pic>
        <p:nvPicPr>
          <p:cNvPr id="25" name="Google Shape;159;p26" descr="A black and white outline of a city&#10;&#10;Description automatically generated with medium confidence"/>
          <p:cNvPicPr preferRelativeResize="0"/>
          <p:nvPr/>
        </p:nvPicPr>
        <p:blipFill rotWithShape="1">
          <a:blip r:embed="rId5">
            <a:alphaModFix/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 l="36449" t="26820" r="45730" b="33970"/>
          <a:stretch/>
        </p:blipFill>
        <p:spPr>
          <a:xfrm>
            <a:off x="1672483" y="4932861"/>
            <a:ext cx="795633" cy="762684"/>
          </a:xfrm>
          <a:custGeom>
            <a:avLst/>
            <a:gdLst/>
            <a:ahLst/>
            <a:cxnLst/>
            <a:rect l="l" t="t" r="r" b="b"/>
            <a:pathLst>
              <a:path w="1320553" h="1265866" extrusionOk="0">
                <a:moveTo>
                  <a:pt x="583958" y="0"/>
                </a:moveTo>
                <a:cubicBezTo>
                  <a:pt x="624904" y="0"/>
                  <a:pt x="663694" y="13792"/>
                  <a:pt x="695589" y="40084"/>
                </a:cubicBezTo>
                <a:lnTo>
                  <a:pt x="1255035" y="495227"/>
                </a:lnTo>
                <a:cubicBezTo>
                  <a:pt x="1296842" y="529276"/>
                  <a:pt x="1320979" y="579273"/>
                  <a:pt x="1320548" y="633149"/>
                </a:cubicBezTo>
                <a:cubicBezTo>
                  <a:pt x="1320548" y="687024"/>
                  <a:pt x="1296842" y="737021"/>
                  <a:pt x="1255035" y="771071"/>
                </a:cubicBezTo>
                <a:lnTo>
                  <a:pt x="695157" y="1225782"/>
                </a:lnTo>
                <a:cubicBezTo>
                  <a:pt x="662832" y="1252074"/>
                  <a:pt x="624472" y="1265866"/>
                  <a:pt x="583527" y="1265866"/>
                </a:cubicBezTo>
                <a:cubicBezTo>
                  <a:pt x="485258" y="1265866"/>
                  <a:pt x="405090" y="1186130"/>
                  <a:pt x="405090" y="1088292"/>
                </a:cubicBezTo>
                <a:cubicBezTo>
                  <a:pt x="330957" y="1124065"/>
                  <a:pt x="219327" y="1130961"/>
                  <a:pt x="219327" y="1130961"/>
                </a:cubicBezTo>
                <a:lnTo>
                  <a:pt x="219310" y="1129432"/>
                </a:lnTo>
                <a:lnTo>
                  <a:pt x="197832" y="1129432"/>
                </a:lnTo>
                <a:cubicBezTo>
                  <a:pt x="88788" y="1129432"/>
                  <a:pt x="0" y="1041333"/>
                  <a:pt x="0" y="933134"/>
                </a:cubicBezTo>
                <a:lnTo>
                  <a:pt x="0" y="446449"/>
                </a:lnTo>
                <a:cubicBezTo>
                  <a:pt x="0" y="338250"/>
                  <a:pt x="88788" y="250151"/>
                  <a:pt x="197832" y="250151"/>
                </a:cubicBezTo>
                <a:lnTo>
                  <a:pt x="209902" y="250151"/>
                </a:lnTo>
                <a:lnTo>
                  <a:pt x="209844" y="244812"/>
                </a:lnTo>
                <a:cubicBezTo>
                  <a:pt x="284839" y="243950"/>
                  <a:pt x="405521" y="202142"/>
                  <a:pt x="405521" y="202142"/>
                </a:cubicBezTo>
                <a:lnTo>
                  <a:pt x="405521" y="178006"/>
                </a:lnTo>
                <a:cubicBezTo>
                  <a:pt x="405521" y="79737"/>
                  <a:pt x="485688" y="0"/>
                  <a:pt x="583958" y="0"/>
                </a:cubicBezTo>
                <a:close/>
              </a:path>
            </a:pathLst>
          </a:custGeom>
          <a:noFill/>
          <a:ln>
            <a:noFill/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9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8371" y="4086214"/>
            <a:ext cx="4225526" cy="80879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10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8370" y="4895006"/>
            <a:ext cx="3996965" cy="74943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25"/>
          <p:cNvSpPr txBox="1">
            <a:spLocks noGrp="1"/>
          </p:cNvSpPr>
          <p:nvPr>
            <p:ph type="body" idx="1"/>
          </p:nvPr>
        </p:nvSpPr>
        <p:spPr>
          <a:xfrm>
            <a:off x="5778631" y="1443713"/>
            <a:ext cx="6080289" cy="4787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lvl="0" indent="0" algn="just">
              <a:buNone/>
            </a:pPr>
            <a:r>
              <a:rPr lang="ru-RU" dirty="0"/>
              <a:t> </a:t>
            </a:r>
            <a:r>
              <a:rPr lang="ru-RU" dirty="0">
                <a:latin typeface="Segoe Print" panose="02000600000000000000" pitchFamily="2" charset="0"/>
              </a:rPr>
              <a:t>Франсуа Виет – французский математик 16 века. Он был адвокатом, а позднее, - советником французских коро­лей. И хотя математика была лишь его увлечением, или как говорят хобби, благодаря упорному труду, он добился в ней больших результатов. Ф. Виета называют «от­цом буквенной современной алгебры». Виет сделал множество открытий, сам он больше всего дорожил установлением зависимости между корнями и коэффициентами квадратного уравнения, которое называется теоремой Виета.</a:t>
            </a:r>
            <a:endParaRPr dirty="0">
              <a:latin typeface="Segoe Print" panose="02000600000000000000" pitchFamily="2" charset="0"/>
            </a:endParaRPr>
          </a:p>
        </p:txBody>
      </p:sp>
      <p:sp>
        <p:nvSpPr>
          <p:cNvPr id="149" name="Google Shape;149;p25"/>
          <p:cNvSpPr txBox="1">
            <a:spLocks noGrp="1"/>
          </p:cNvSpPr>
          <p:nvPr>
            <p:ph type="title"/>
          </p:nvPr>
        </p:nvSpPr>
        <p:spPr>
          <a:xfrm>
            <a:off x="8071090" y="451890"/>
            <a:ext cx="3521400" cy="13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</a:pPr>
            <a:r>
              <a:rPr lang="en" dirty="0">
                <a:solidFill>
                  <a:schemeClr val="accent1"/>
                </a:solidFill>
              </a:rPr>
              <a:t>Hello!</a:t>
            </a:r>
            <a:endParaRPr dirty="0">
              <a:solidFill>
                <a:schemeClr val="accent1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8860" y="1603969"/>
            <a:ext cx="2988297" cy="3984396"/>
          </a:xfrm>
          <a:prstGeom prst="ellipse">
            <a:avLst/>
          </a:prstGeom>
          <a:ln>
            <a:noFill/>
          </a:ln>
          <a:effectLst/>
        </p:spPr>
      </p:pic>
      <p:pic>
        <p:nvPicPr>
          <p:cNvPr id="145" name="Google Shape;145;p25" descr="A picture containing accessory&#10;&#10;Description automatically generated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 rot="2890999">
            <a:off x="838191" y="486628"/>
            <a:ext cx="5036756" cy="588474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7" name="Google Shape;287;p35"/>
          <p:cNvGrpSpPr/>
          <p:nvPr/>
        </p:nvGrpSpPr>
        <p:grpSpPr>
          <a:xfrm>
            <a:off x="4879446" y="2963918"/>
            <a:ext cx="1744696" cy="3456282"/>
            <a:chOff x="1017885" y="2820184"/>
            <a:chExt cx="3386040" cy="2926172"/>
          </a:xfrm>
        </p:grpSpPr>
        <p:pic>
          <p:nvPicPr>
            <p:cNvPr id="288" name="Google Shape;288;p35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 rot="10800000" flipH="1">
              <a:off x="1199926" y="5538246"/>
              <a:ext cx="3204000" cy="20811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89" name="Google Shape;289;p35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 rot="10800000" flipH="1">
              <a:off x="1064808" y="2820184"/>
              <a:ext cx="3204000" cy="20811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90" name="Google Shape;290;p35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 rot="5400000" flipH="1">
              <a:off x="-305220" y="4165076"/>
              <a:ext cx="2830034" cy="18382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91" name="Google Shape;291;p35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 rot="5400000" flipH="1">
              <a:off x="2816624" y="4190215"/>
              <a:ext cx="2830034" cy="183823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292" name="Google Shape;292;p35"/>
          <p:cNvGrpSpPr/>
          <p:nvPr/>
        </p:nvGrpSpPr>
        <p:grpSpPr>
          <a:xfrm>
            <a:off x="277993" y="3003871"/>
            <a:ext cx="2910197" cy="3424176"/>
            <a:chOff x="1017885" y="2820184"/>
            <a:chExt cx="3386040" cy="2926172"/>
          </a:xfrm>
        </p:grpSpPr>
        <p:pic>
          <p:nvPicPr>
            <p:cNvPr id="293" name="Google Shape;293;p35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 rot="10800000" flipH="1">
              <a:off x="1199926" y="5538246"/>
              <a:ext cx="3204000" cy="20811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94" name="Google Shape;294;p35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 rot="10800000" flipH="1">
              <a:off x="1064808" y="2820184"/>
              <a:ext cx="3204000" cy="20811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95" name="Google Shape;295;p35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 rot="5400000" flipH="1">
              <a:off x="-305220" y="4165076"/>
              <a:ext cx="2830034" cy="18382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96" name="Google Shape;296;p35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 rot="5400000" flipH="1">
              <a:off x="2816624" y="4190215"/>
              <a:ext cx="2830034" cy="183823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297" name="Google Shape;297;p35"/>
          <p:cNvGrpSpPr/>
          <p:nvPr/>
        </p:nvGrpSpPr>
        <p:grpSpPr>
          <a:xfrm>
            <a:off x="8539238" y="2896684"/>
            <a:ext cx="1705600" cy="3523516"/>
            <a:chOff x="1017885" y="2820184"/>
            <a:chExt cx="3386040" cy="2926172"/>
          </a:xfrm>
        </p:grpSpPr>
        <p:pic>
          <p:nvPicPr>
            <p:cNvPr id="298" name="Google Shape;298;p35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 rot="10800000" flipH="1">
              <a:off x="1199926" y="5538246"/>
              <a:ext cx="3204000" cy="20811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99" name="Google Shape;299;p35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 rot="10800000" flipH="1">
              <a:off x="1064808" y="2820184"/>
              <a:ext cx="3204000" cy="20811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00" name="Google Shape;300;p35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 rot="5400000" flipH="1">
              <a:off x="-305220" y="4165076"/>
              <a:ext cx="2830034" cy="18382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01" name="Google Shape;301;p35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 rot="5400000" flipH="1">
              <a:off x="2816624" y="4190215"/>
              <a:ext cx="2830034" cy="183823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302" name="Google Shape;302;p35"/>
          <p:cNvGrpSpPr/>
          <p:nvPr/>
        </p:nvGrpSpPr>
        <p:grpSpPr>
          <a:xfrm>
            <a:off x="6677312" y="2963917"/>
            <a:ext cx="1812138" cy="3456283"/>
            <a:chOff x="1017885" y="2820184"/>
            <a:chExt cx="3386040" cy="2926172"/>
          </a:xfrm>
        </p:grpSpPr>
        <p:pic>
          <p:nvPicPr>
            <p:cNvPr id="303" name="Google Shape;303;p35"/>
            <p:cNvPicPr preferRelativeResize="0"/>
            <p:nvPr/>
          </p:nvPicPr>
          <p:blipFill rotWithShape="1">
            <a:blip r:embed="rId6">
              <a:alphaModFix/>
            </a:blip>
            <a:srcRect/>
            <a:stretch/>
          </p:blipFill>
          <p:spPr>
            <a:xfrm rot="10800000" flipH="1">
              <a:off x="1199926" y="5538246"/>
              <a:ext cx="3204000" cy="20811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04" name="Google Shape;304;p35"/>
            <p:cNvPicPr preferRelativeResize="0"/>
            <p:nvPr/>
          </p:nvPicPr>
          <p:blipFill rotWithShape="1">
            <a:blip r:embed="rId6">
              <a:alphaModFix/>
            </a:blip>
            <a:srcRect/>
            <a:stretch/>
          </p:blipFill>
          <p:spPr>
            <a:xfrm rot="10800000" flipH="1">
              <a:off x="1064808" y="2820184"/>
              <a:ext cx="3204000" cy="20811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05" name="Google Shape;305;p35"/>
            <p:cNvPicPr preferRelativeResize="0"/>
            <p:nvPr/>
          </p:nvPicPr>
          <p:blipFill rotWithShape="1">
            <a:blip r:embed="rId6">
              <a:alphaModFix/>
            </a:blip>
            <a:srcRect/>
            <a:stretch/>
          </p:blipFill>
          <p:spPr>
            <a:xfrm rot="5400000" flipH="1">
              <a:off x="-305220" y="4165076"/>
              <a:ext cx="2830034" cy="18382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06" name="Google Shape;306;p35"/>
            <p:cNvPicPr preferRelativeResize="0"/>
            <p:nvPr/>
          </p:nvPicPr>
          <p:blipFill rotWithShape="1">
            <a:blip r:embed="rId6">
              <a:alphaModFix/>
            </a:blip>
            <a:srcRect/>
            <a:stretch/>
          </p:blipFill>
          <p:spPr>
            <a:xfrm rot="5400000" flipH="1">
              <a:off x="2816624" y="4190215"/>
              <a:ext cx="2830034" cy="183823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307" name="Google Shape;307;p35"/>
          <p:cNvGrpSpPr/>
          <p:nvPr/>
        </p:nvGrpSpPr>
        <p:grpSpPr>
          <a:xfrm>
            <a:off x="3086014" y="2963918"/>
            <a:ext cx="1816258" cy="3428610"/>
            <a:chOff x="1017885" y="2820184"/>
            <a:chExt cx="3386040" cy="2926172"/>
          </a:xfrm>
        </p:grpSpPr>
        <p:pic>
          <p:nvPicPr>
            <p:cNvPr id="308" name="Google Shape;308;p35"/>
            <p:cNvPicPr preferRelativeResize="0"/>
            <p:nvPr/>
          </p:nvPicPr>
          <p:blipFill rotWithShape="1">
            <a:blip r:embed="rId7">
              <a:alphaModFix/>
            </a:blip>
            <a:srcRect/>
            <a:stretch/>
          </p:blipFill>
          <p:spPr>
            <a:xfrm rot="10800000" flipH="1">
              <a:off x="1199926" y="5538246"/>
              <a:ext cx="3204000" cy="20811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09" name="Google Shape;309;p35"/>
            <p:cNvPicPr preferRelativeResize="0"/>
            <p:nvPr/>
          </p:nvPicPr>
          <p:blipFill rotWithShape="1">
            <a:blip r:embed="rId7">
              <a:alphaModFix/>
            </a:blip>
            <a:srcRect/>
            <a:stretch/>
          </p:blipFill>
          <p:spPr>
            <a:xfrm rot="10800000" flipH="1">
              <a:off x="1064808" y="2820184"/>
              <a:ext cx="3204000" cy="20811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10" name="Google Shape;310;p35"/>
            <p:cNvPicPr preferRelativeResize="0"/>
            <p:nvPr/>
          </p:nvPicPr>
          <p:blipFill rotWithShape="1">
            <a:blip r:embed="rId7">
              <a:alphaModFix/>
            </a:blip>
            <a:srcRect/>
            <a:stretch/>
          </p:blipFill>
          <p:spPr>
            <a:xfrm rot="5400000" flipH="1">
              <a:off x="-305220" y="4165076"/>
              <a:ext cx="2830034" cy="18382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11" name="Google Shape;311;p35"/>
            <p:cNvPicPr preferRelativeResize="0"/>
            <p:nvPr/>
          </p:nvPicPr>
          <p:blipFill rotWithShape="1">
            <a:blip r:embed="rId7">
              <a:alphaModFix/>
            </a:blip>
            <a:srcRect/>
            <a:stretch/>
          </p:blipFill>
          <p:spPr>
            <a:xfrm rot="5400000" flipH="1">
              <a:off x="2816624" y="4190215"/>
              <a:ext cx="2830034" cy="183823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312" name="Google Shape;312;p35"/>
          <p:cNvGrpSpPr/>
          <p:nvPr/>
        </p:nvGrpSpPr>
        <p:grpSpPr>
          <a:xfrm>
            <a:off x="10253804" y="2814200"/>
            <a:ext cx="1685456" cy="3660172"/>
            <a:chOff x="1017885" y="2820184"/>
            <a:chExt cx="3386040" cy="2926172"/>
          </a:xfrm>
        </p:grpSpPr>
        <p:pic>
          <p:nvPicPr>
            <p:cNvPr id="313" name="Google Shape;313;p35"/>
            <p:cNvPicPr preferRelativeResize="0"/>
            <p:nvPr/>
          </p:nvPicPr>
          <p:blipFill rotWithShape="1">
            <a:blip r:embed="rId8">
              <a:alphaModFix/>
            </a:blip>
            <a:srcRect/>
            <a:stretch/>
          </p:blipFill>
          <p:spPr>
            <a:xfrm rot="10800000" flipH="1">
              <a:off x="1199926" y="5538246"/>
              <a:ext cx="3204000" cy="20811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14" name="Google Shape;314;p35"/>
            <p:cNvPicPr preferRelativeResize="0"/>
            <p:nvPr/>
          </p:nvPicPr>
          <p:blipFill rotWithShape="1">
            <a:blip r:embed="rId8">
              <a:alphaModFix/>
            </a:blip>
            <a:srcRect/>
            <a:stretch/>
          </p:blipFill>
          <p:spPr>
            <a:xfrm rot="10800000" flipH="1">
              <a:off x="1064808" y="2820184"/>
              <a:ext cx="3204000" cy="20811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15" name="Google Shape;315;p35"/>
            <p:cNvPicPr preferRelativeResize="0"/>
            <p:nvPr/>
          </p:nvPicPr>
          <p:blipFill rotWithShape="1">
            <a:blip r:embed="rId8">
              <a:alphaModFix/>
            </a:blip>
            <a:srcRect/>
            <a:stretch/>
          </p:blipFill>
          <p:spPr>
            <a:xfrm rot="5400000" flipH="1">
              <a:off x="-305220" y="4165076"/>
              <a:ext cx="2830034" cy="18382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16" name="Google Shape;316;p35"/>
            <p:cNvPicPr preferRelativeResize="0"/>
            <p:nvPr/>
          </p:nvPicPr>
          <p:blipFill rotWithShape="1">
            <a:blip r:embed="rId8">
              <a:alphaModFix/>
            </a:blip>
            <a:srcRect/>
            <a:stretch/>
          </p:blipFill>
          <p:spPr>
            <a:xfrm rot="5400000" flipH="1">
              <a:off x="2816624" y="4190215"/>
              <a:ext cx="2830034" cy="183823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317" name="Google Shape;317;p35"/>
          <p:cNvSpPr txBox="1">
            <a:spLocks noGrp="1"/>
          </p:cNvSpPr>
          <p:nvPr>
            <p:ph type="title"/>
          </p:nvPr>
        </p:nvSpPr>
        <p:spPr>
          <a:xfrm>
            <a:off x="1454219" y="564198"/>
            <a:ext cx="9528414" cy="13453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lvl="0"/>
            <a:r>
              <a:rPr lang="ru-RU" sz="4400" dirty="0" smtClean="0">
                <a:latin typeface="Gant" panose="00000500000000000000" pitchFamily="2" charset="0"/>
              </a:rPr>
              <a:t> </a:t>
            </a:r>
            <a:r>
              <a:rPr lang="ru-RU" sz="2400" dirty="0" smtClean="0">
                <a:latin typeface="Gant" panose="00000500000000000000" pitchFamily="2" charset="0"/>
              </a:rPr>
              <a:t>Давайте и мы с вами попытаемся установить зависимость между корнями приведенного квадратного уравнения и его коэффициентами. Заполните таблицу:</a:t>
            </a:r>
            <a:r>
              <a:rPr lang="ru-RU" sz="4400" dirty="0">
                <a:latin typeface="Gant" panose="00000500000000000000" pitchFamily="2" charset="0"/>
              </a:rPr>
              <a:t/>
            </a:r>
            <a:br>
              <a:rPr lang="ru-RU" sz="4400" dirty="0">
                <a:latin typeface="Gant" panose="00000500000000000000" pitchFamily="2" charset="0"/>
              </a:rPr>
            </a:br>
            <a:r>
              <a:rPr lang="ru-RU" sz="2800" dirty="0">
                <a:solidFill>
                  <a:schemeClr val="accent5">
                    <a:lumMod val="60000"/>
                    <a:lumOff val="40000"/>
                  </a:schemeClr>
                </a:solidFill>
                <a:latin typeface="Gant" panose="00000500000000000000" pitchFamily="2" charset="0"/>
              </a:rPr>
              <a:t> 1 </a:t>
            </a:r>
            <a:r>
              <a:rPr lang="ru-RU" sz="2800" dirty="0">
                <a:solidFill>
                  <a:srgbClr val="C1BAFC"/>
                </a:solidFill>
                <a:latin typeface="Gant" panose="00000500000000000000" pitchFamily="2" charset="0"/>
              </a:rPr>
              <a:t>вариант</a:t>
            </a:r>
            <a:r>
              <a:rPr lang="ru-RU" sz="2800" dirty="0">
                <a:solidFill>
                  <a:schemeClr val="accent5">
                    <a:lumMod val="60000"/>
                    <a:lumOff val="40000"/>
                  </a:schemeClr>
                </a:solidFill>
                <a:latin typeface="Gant" panose="00000500000000000000" pitchFamily="2" charset="0"/>
              </a:rPr>
              <a:t> – решите уравнения с четными </a:t>
            </a:r>
            <a:r>
              <a:rPr lang="ru-RU" sz="2800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Gant" panose="00000500000000000000" pitchFamily="2" charset="0"/>
              </a:rPr>
              <a:t>номерами</a:t>
            </a:r>
            <a:r>
              <a:rPr lang="ru-RU" sz="2800" dirty="0">
                <a:solidFill>
                  <a:schemeClr val="accent5">
                    <a:lumMod val="60000"/>
                    <a:lumOff val="40000"/>
                  </a:schemeClr>
                </a:solidFill>
                <a:latin typeface="Gant" panose="00000500000000000000" pitchFamily="2" charset="0"/>
              </a:rPr>
              <a:t/>
            </a:r>
            <a:br>
              <a:rPr lang="ru-RU" sz="2800" dirty="0">
                <a:solidFill>
                  <a:schemeClr val="accent5">
                    <a:lumMod val="60000"/>
                    <a:lumOff val="40000"/>
                  </a:schemeClr>
                </a:solidFill>
                <a:latin typeface="Gant" panose="00000500000000000000" pitchFamily="2" charset="0"/>
              </a:rPr>
            </a:br>
            <a:r>
              <a:rPr lang="ru-RU" sz="2800" dirty="0">
                <a:solidFill>
                  <a:schemeClr val="accent5">
                    <a:lumMod val="60000"/>
                    <a:lumOff val="40000"/>
                  </a:schemeClr>
                </a:solidFill>
                <a:latin typeface="Gant" panose="00000500000000000000" pitchFamily="2" charset="0"/>
              </a:rPr>
              <a:t>2 вариант – решите уравнения с нечетными номерами</a:t>
            </a:r>
            <a:r>
              <a:rPr lang="ru-RU" sz="2800" dirty="0" smtClean="0">
                <a:latin typeface="Gant" panose="00000500000000000000" pitchFamily="2" charset="0"/>
              </a:rPr>
              <a:t/>
            </a:r>
            <a:br>
              <a:rPr lang="ru-RU" sz="2800" dirty="0" smtClean="0">
                <a:latin typeface="Gant" panose="00000500000000000000" pitchFamily="2" charset="0"/>
              </a:rPr>
            </a:br>
            <a:r>
              <a:rPr lang="ru-RU" sz="2800" dirty="0">
                <a:solidFill>
                  <a:schemeClr val="accent2"/>
                </a:solidFill>
                <a:latin typeface="Engine" panose="00000500000000000000" pitchFamily="50" charset="0"/>
              </a:rPr>
              <a:t>Приведенное квадратное </a:t>
            </a:r>
            <a:r>
              <a:rPr lang="ru-RU" sz="2800" dirty="0" smtClean="0">
                <a:solidFill>
                  <a:schemeClr val="accent2"/>
                </a:solidFill>
                <a:latin typeface="Engine" panose="00000500000000000000" pitchFamily="50" charset="0"/>
              </a:rPr>
              <a:t>уравнение </a:t>
            </a:r>
            <a:endParaRPr sz="2800" dirty="0">
              <a:solidFill>
                <a:schemeClr val="accent2"/>
              </a:solidFill>
              <a:latin typeface="Engine" panose="00000500000000000000" pitchFamily="50" charset="0"/>
            </a:endParaRPr>
          </a:p>
        </p:txBody>
      </p:sp>
      <p:sp>
        <p:nvSpPr>
          <p:cNvPr id="318" name="Google Shape;318;p35"/>
          <p:cNvSpPr txBox="1">
            <a:spLocks noGrp="1"/>
          </p:cNvSpPr>
          <p:nvPr>
            <p:ph type="subTitle" idx="1"/>
          </p:nvPr>
        </p:nvSpPr>
        <p:spPr>
          <a:xfrm>
            <a:off x="273378" y="3171913"/>
            <a:ext cx="2926939" cy="60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lvl="0" indent="0" algn="ctr">
              <a:spcAft>
                <a:spcPts val="2100"/>
              </a:spcAft>
            </a:pPr>
            <a:r>
              <a:rPr lang="ru-RU" sz="1600" dirty="0">
                <a:latin typeface="Segoe Print" panose="02000600000000000000" pitchFamily="2" charset="0"/>
              </a:rPr>
              <a:t>Приведенное квадратное уравнение</a:t>
            </a:r>
            <a:endParaRPr sz="1600" dirty="0">
              <a:latin typeface="Segoe Print" panose="02000600000000000000" pitchFamily="2" charset="0"/>
            </a:endParaRPr>
          </a:p>
        </p:txBody>
      </p:sp>
      <p:sp>
        <p:nvSpPr>
          <p:cNvPr id="319" name="Google Shape;319;p35"/>
          <p:cNvSpPr txBox="1">
            <a:spLocks noGrp="1"/>
          </p:cNvSpPr>
          <p:nvPr>
            <p:ph type="body" idx="8"/>
          </p:nvPr>
        </p:nvSpPr>
        <p:spPr>
          <a:xfrm>
            <a:off x="8695969" y="4075469"/>
            <a:ext cx="258154" cy="20732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lvl="0" indent="0">
              <a:lnSpc>
                <a:spcPct val="1000"/>
              </a:lnSpc>
              <a:spcBef>
                <a:spcPts val="2100"/>
              </a:spcBef>
              <a:spcAft>
                <a:spcPts val="2100"/>
              </a:spcAft>
              <a:buNone/>
            </a:pPr>
            <a:r>
              <a:rPr lang="ru-RU" dirty="0">
                <a:latin typeface="Gant" panose="00000500000000000000" pitchFamily="2" charset="0"/>
              </a:rPr>
              <a:t>1</a:t>
            </a:r>
          </a:p>
          <a:p>
            <a:pPr marL="0" lvl="0" indent="0">
              <a:lnSpc>
                <a:spcPct val="1000"/>
              </a:lnSpc>
              <a:spcBef>
                <a:spcPts val="2100"/>
              </a:spcBef>
              <a:spcAft>
                <a:spcPts val="2100"/>
              </a:spcAft>
              <a:buNone/>
            </a:pPr>
            <a:r>
              <a:rPr lang="ru-RU" dirty="0">
                <a:latin typeface="Gant" panose="00000500000000000000" pitchFamily="2" charset="0"/>
              </a:rPr>
              <a:t>2</a:t>
            </a:r>
          </a:p>
          <a:p>
            <a:pPr marL="0" lvl="0" indent="0">
              <a:lnSpc>
                <a:spcPct val="1000"/>
              </a:lnSpc>
              <a:spcBef>
                <a:spcPts val="2100"/>
              </a:spcBef>
              <a:spcAft>
                <a:spcPts val="2100"/>
              </a:spcAft>
              <a:buNone/>
            </a:pPr>
            <a:r>
              <a:rPr lang="ru-RU" dirty="0">
                <a:latin typeface="Gant" panose="00000500000000000000" pitchFamily="2" charset="0"/>
              </a:rPr>
              <a:t>3</a:t>
            </a:r>
          </a:p>
          <a:p>
            <a:pPr marL="0" lvl="0" indent="0">
              <a:lnSpc>
                <a:spcPct val="1000"/>
              </a:lnSpc>
              <a:spcBef>
                <a:spcPts val="2100"/>
              </a:spcBef>
              <a:spcAft>
                <a:spcPts val="2100"/>
              </a:spcAft>
              <a:buNone/>
            </a:pPr>
            <a:r>
              <a:rPr lang="ru-RU" dirty="0">
                <a:latin typeface="Gant" panose="00000500000000000000" pitchFamily="2" charset="0"/>
              </a:rPr>
              <a:t>4</a:t>
            </a: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2100"/>
              </a:spcAft>
              <a:buSzPts val="1400"/>
              <a:buNone/>
            </a:pPr>
            <a:endParaRPr dirty="0"/>
          </a:p>
        </p:txBody>
      </p:sp>
      <p:sp>
        <p:nvSpPr>
          <p:cNvPr id="320" name="Google Shape;320;p35"/>
          <p:cNvSpPr txBox="1">
            <a:spLocks noGrp="1"/>
          </p:cNvSpPr>
          <p:nvPr>
            <p:ph type="subTitle" idx="2"/>
          </p:nvPr>
        </p:nvSpPr>
        <p:spPr>
          <a:xfrm>
            <a:off x="3086985" y="3162346"/>
            <a:ext cx="1777403" cy="60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lvl="0" indent="0" algn="ctr">
              <a:spcAft>
                <a:spcPts val="2100"/>
              </a:spcAft>
            </a:pPr>
            <a:r>
              <a:rPr lang="ru-RU" sz="1600" dirty="0">
                <a:latin typeface="Segoe Print" panose="02000600000000000000" pitchFamily="2" charset="0"/>
              </a:rPr>
              <a:t>Второй коэффициент</a:t>
            </a:r>
            <a:endParaRPr sz="1600" dirty="0">
              <a:latin typeface="Segoe Print" panose="02000600000000000000" pitchFamily="2" charset="0"/>
            </a:endParaRPr>
          </a:p>
        </p:txBody>
      </p:sp>
      <p:sp>
        <p:nvSpPr>
          <p:cNvPr id="321" name="Google Shape;321;p35"/>
          <p:cNvSpPr txBox="1">
            <a:spLocks noGrp="1"/>
          </p:cNvSpPr>
          <p:nvPr>
            <p:ph type="body" idx="13"/>
          </p:nvPr>
        </p:nvSpPr>
        <p:spPr>
          <a:xfrm>
            <a:off x="483600" y="4012721"/>
            <a:ext cx="2309516" cy="24616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lvl="0" indent="0" algn="l" rtl="0">
              <a:lnSpc>
                <a:spcPct val="1000"/>
              </a:lnSpc>
              <a:spcBef>
                <a:spcPts val="2100"/>
              </a:spcBef>
              <a:spcAft>
                <a:spcPts val="2100"/>
              </a:spcAft>
              <a:buSzPts val="1400"/>
              <a:buNone/>
            </a:pPr>
            <a:r>
              <a:rPr lang="ru-RU" sz="1600" dirty="0" smtClean="0">
                <a:latin typeface="Gant" panose="00000500000000000000" pitchFamily="2" charset="0"/>
              </a:rPr>
              <a:t>1</a:t>
            </a:r>
          </a:p>
          <a:p>
            <a:pPr marL="0" lvl="0" indent="0" algn="l" rtl="0">
              <a:lnSpc>
                <a:spcPct val="1000"/>
              </a:lnSpc>
              <a:spcBef>
                <a:spcPts val="2100"/>
              </a:spcBef>
              <a:spcAft>
                <a:spcPts val="2100"/>
              </a:spcAft>
              <a:buSzPts val="1400"/>
              <a:buNone/>
            </a:pPr>
            <a:r>
              <a:rPr lang="ru-RU" sz="1600" dirty="0" smtClean="0">
                <a:latin typeface="Gant" panose="00000500000000000000" pitchFamily="2" charset="0"/>
              </a:rPr>
              <a:t>2</a:t>
            </a:r>
            <a:endParaRPr lang="ru-RU" sz="1600" dirty="0">
              <a:latin typeface="Gant" panose="00000500000000000000" pitchFamily="2" charset="0"/>
            </a:endParaRPr>
          </a:p>
          <a:p>
            <a:pPr marL="0" lvl="0" indent="0" algn="l" rtl="0">
              <a:lnSpc>
                <a:spcPct val="1000"/>
              </a:lnSpc>
              <a:spcBef>
                <a:spcPts val="2100"/>
              </a:spcBef>
              <a:spcAft>
                <a:spcPts val="2100"/>
              </a:spcAft>
              <a:buSzPts val="1400"/>
              <a:buNone/>
            </a:pPr>
            <a:r>
              <a:rPr lang="ru-RU" sz="1600" dirty="0" smtClean="0">
                <a:latin typeface="Gant" panose="00000500000000000000" pitchFamily="2" charset="0"/>
              </a:rPr>
              <a:t>3</a:t>
            </a:r>
          </a:p>
          <a:p>
            <a:pPr marL="0" lvl="0" indent="0" algn="l" rtl="0">
              <a:lnSpc>
                <a:spcPct val="1000"/>
              </a:lnSpc>
              <a:spcBef>
                <a:spcPts val="2100"/>
              </a:spcBef>
              <a:spcAft>
                <a:spcPts val="2100"/>
              </a:spcAft>
              <a:buSzPts val="1400"/>
              <a:buNone/>
            </a:pPr>
            <a:r>
              <a:rPr lang="ru-RU" sz="1600" dirty="0">
                <a:latin typeface="Gant" panose="00000500000000000000" pitchFamily="2" charset="0"/>
              </a:rPr>
              <a:t>4</a:t>
            </a:r>
            <a:endParaRPr lang="ru-RU" sz="1600" dirty="0" smtClean="0">
              <a:latin typeface="Gant" panose="00000500000000000000" pitchFamily="2" charset="0"/>
            </a:endParaRPr>
          </a:p>
        </p:txBody>
      </p:sp>
      <p:sp>
        <p:nvSpPr>
          <p:cNvPr id="322" name="Google Shape;322;p35"/>
          <p:cNvSpPr txBox="1">
            <a:spLocks noGrp="1"/>
          </p:cNvSpPr>
          <p:nvPr>
            <p:ph type="subTitle" idx="3"/>
          </p:nvPr>
        </p:nvSpPr>
        <p:spPr>
          <a:xfrm>
            <a:off x="4954730" y="3144660"/>
            <a:ext cx="1459331" cy="60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lvl="0" indent="0" algn="ctr">
              <a:spcAft>
                <a:spcPts val="2100"/>
              </a:spcAft>
            </a:pPr>
            <a:r>
              <a:rPr lang="ru-RU" dirty="0">
                <a:latin typeface="Segoe Print" panose="02000600000000000000" pitchFamily="2" charset="0"/>
              </a:rPr>
              <a:t>Свободный член</a:t>
            </a:r>
            <a:endParaRPr dirty="0">
              <a:latin typeface="Segoe Print" panose="02000600000000000000" pitchFamily="2" charset="0"/>
            </a:endParaRPr>
          </a:p>
        </p:txBody>
      </p:sp>
      <p:sp>
        <p:nvSpPr>
          <p:cNvPr id="323" name="Google Shape;323;p35"/>
          <p:cNvSpPr txBox="1">
            <a:spLocks noGrp="1"/>
          </p:cNvSpPr>
          <p:nvPr>
            <p:ph type="body" idx="15"/>
          </p:nvPr>
        </p:nvSpPr>
        <p:spPr>
          <a:xfrm>
            <a:off x="3205891" y="4018371"/>
            <a:ext cx="264317" cy="21398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lvl="0" indent="0">
              <a:lnSpc>
                <a:spcPct val="1000"/>
              </a:lnSpc>
              <a:spcBef>
                <a:spcPts val="2100"/>
              </a:spcBef>
              <a:spcAft>
                <a:spcPts val="2100"/>
              </a:spcAft>
              <a:buNone/>
            </a:pPr>
            <a:r>
              <a:rPr lang="ru-RU" dirty="0" smtClean="0">
                <a:latin typeface="Gant" panose="00000500000000000000" pitchFamily="2" charset="0"/>
              </a:rPr>
              <a:t>1 </a:t>
            </a:r>
          </a:p>
          <a:p>
            <a:pPr marL="0" lvl="0" indent="0">
              <a:lnSpc>
                <a:spcPct val="1000"/>
              </a:lnSpc>
              <a:spcBef>
                <a:spcPts val="2100"/>
              </a:spcBef>
              <a:spcAft>
                <a:spcPts val="2100"/>
              </a:spcAft>
              <a:buNone/>
            </a:pPr>
            <a:r>
              <a:rPr lang="ru-RU" dirty="0">
                <a:latin typeface="Gant" panose="00000500000000000000" pitchFamily="2" charset="0"/>
              </a:rPr>
              <a:t>2</a:t>
            </a:r>
            <a:r>
              <a:rPr lang="ru-RU" dirty="0" smtClean="0">
                <a:latin typeface="Gant" panose="00000500000000000000" pitchFamily="2" charset="0"/>
              </a:rPr>
              <a:t> </a:t>
            </a:r>
            <a:endParaRPr lang="ru-RU" dirty="0">
              <a:latin typeface="Gant" panose="00000500000000000000" pitchFamily="2" charset="0"/>
            </a:endParaRPr>
          </a:p>
          <a:p>
            <a:pPr marL="0" lvl="0" indent="0">
              <a:lnSpc>
                <a:spcPct val="1000"/>
              </a:lnSpc>
              <a:spcBef>
                <a:spcPts val="2100"/>
              </a:spcBef>
              <a:spcAft>
                <a:spcPts val="2100"/>
              </a:spcAft>
              <a:buNone/>
            </a:pPr>
            <a:r>
              <a:rPr lang="ru-RU" dirty="0">
                <a:latin typeface="Gant" panose="00000500000000000000" pitchFamily="2" charset="0"/>
              </a:rPr>
              <a:t>3</a:t>
            </a:r>
          </a:p>
          <a:p>
            <a:pPr marL="0" lvl="0" indent="0">
              <a:lnSpc>
                <a:spcPct val="1000"/>
              </a:lnSpc>
              <a:spcBef>
                <a:spcPts val="2100"/>
              </a:spcBef>
              <a:spcAft>
                <a:spcPts val="2100"/>
              </a:spcAft>
              <a:buNone/>
            </a:pPr>
            <a:r>
              <a:rPr lang="ru-RU" dirty="0" smtClean="0">
                <a:latin typeface="Gant" panose="00000500000000000000" pitchFamily="2" charset="0"/>
              </a:rPr>
              <a:t>4</a:t>
            </a:r>
          </a:p>
        </p:txBody>
      </p:sp>
      <p:sp>
        <p:nvSpPr>
          <p:cNvPr id="324" name="Google Shape;324;p35"/>
          <p:cNvSpPr txBox="1">
            <a:spLocks noGrp="1"/>
          </p:cNvSpPr>
          <p:nvPr>
            <p:ph type="subTitle" idx="4"/>
          </p:nvPr>
        </p:nvSpPr>
        <p:spPr>
          <a:xfrm>
            <a:off x="6784232" y="3099140"/>
            <a:ext cx="1530306" cy="60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lvl="0" indent="0">
              <a:spcAft>
                <a:spcPts val="2100"/>
              </a:spcAft>
            </a:pPr>
            <a:r>
              <a:rPr lang="ru-RU" dirty="0">
                <a:latin typeface="Segoe Print" panose="02000600000000000000" pitchFamily="2" charset="0"/>
              </a:rPr>
              <a:t>Корни уравнения</a:t>
            </a:r>
            <a:endParaRPr dirty="0">
              <a:latin typeface="Segoe Print" panose="02000600000000000000" pitchFamily="2" charset="0"/>
            </a:endParaRPr>
          </a:p>
        </p:txBody>
      </p:sp>
      <p:sp>
        <p:nvSpPr>
          <p:cNvPr id="325" name="Google Shape;325;p35"/>
          <p:cNvSpPr txBox="1">
            <a:spLocks noGrp="1"/>
          </p:cNvSpPr>
          <p:nvPr>
            <p:ph type="subTitle" idx="5"/>
          </p:nvPr>
        </p:nvSpPr>
        <p:spPr>
          <a:xfrm>
            <a:off x="10240972" y="3084572"/>
            <a:ext cx="1671589" cy="60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lvl="0" indent="0">
              <a:spcAft>
                <a:spcPts val="2100"/>
              </a:spcAft>
            </a:pPr>
            <a:r>
              <a:rPr lang="ru-RU" sz="1600" dirty="0" smtClean="0">
                <a:latin typeface="Segoe Print" panose="02000600000000000000" pitchFamily="2" charset="0"/>
              </a:rPr>
              <a:t>Произведение корней</a:t>
            </a:r>
            <a:endParaRPr sz="1600" dirty="0">
              <a:latin typeface="Segoe Print" panose="02000600000000000000" pitchFamily="2" charset="0"/>
            </a:endParaRPr>
          </a:p>
        </p:txBody>
      </p:sp>
      <p:sp>
        <p:nvSpPr>
          <p:cNvPr id="326" name="Google Shape;326;p35"/>
          <p:cNvSpPr txBox="1">
            <a:spLocks noGrp="1"/>
          </p:cNvSpPr>
          <p:nvPr>
            <p:ph type="subTitle" idx="6"/>
          </p:nvPr>
        </p:nvSpPr>
        <p:spPr>
          <a:xfrm>
            <a:off x="8640798" y="3099140"/>
            <a:ext cx="1364738" cy="60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lvl="0" indent="0">
              <a:spcAft>
                <a:spcPts val="2100"/>
              </a:spcAft>
            </a:pPr>
            <a:r>
              <a:rPr lang="ru-RU" dirty="0">
                <a:latin typeface="Segoe Print" panose="02000600000000000000" pitchFamily="2" charset="0"/>
              </a:rPr>
              <a:t>Сумма корней</a:t>
            </a:r>
            <a:endParaRPr dirty="0">
              <a:latin typeface="Segoe Print" panose="02000600000000000000" pitchFamily="2" charset="0"/>
            </a:endParaRPr>
          </a:p>
        </p:txBody>
      </p:sp>
      <p:sp>
        <p:nvSpPr>
          <p:cNvPr id="327" name="Google Shape;327;p35"/>
          <p:cNvSpPr txBox="1">
            <a:spLocks noGrp="1"/>
          </p:cNvSpPr>
          <p:nvPr>
            <p:ph type="body" idx="7"/>
          </p:nvPr>
        </p:nvSpPr>
        <p:spPr>
          <a:xfrm>
            <a:off x="6112001" y="1980200"/>
            <a:ext cx="2118000" cy="83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2100"/>
              </a:spcAft>
              <a:buSzPts val="1400"/>
              <a:buNone/>
            </a:pPr>
            <a:r>
              <a:rPr lang="en" dirty="0" smtClean="0"/>
              <a:t>.</a:t>
            </a:r>
            <a:endParaRPr dirty="0"/>
          </a:p>
        </p:txBody>
      </p:sp>
      <p:sp>
        <p:nvSpPr>
          <p:cNvPr id="328" name="Google Shape;328;p35"/>
          <p:cNvSpPr txBox="1">
            <a:spLocks noGrp="1"/>
          </p:cNvSpPr>
          <p:nvPr>
            <p:ph type="body" idx="9"/>
          </p:nvPr>
        </p:nvSpPr>
        <p:spPr>
          <a:xfrm>
            <a:off x="9128126" y="1933825"/>
            <a:ext cx="2118000" cy="83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dirty="0" smtClean="0"/>
              <a:t>.</a:t>
            </a:r>
            <a:endParaRPr dirty="0"/>
          </a:p>
          <a:p>
            <a:pPr marL="0" lvl="0" indent="0" algn="l" rtl="0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1400"/>
              <a:buNone/>
            </a:pPr>
            <a:endParaRPr dirty="0"/>
          </a:p>
        </p:txBody>
      </p:sp>
      <p:sp>
        <p:nvSpPr>
          <p:cNvPr id="329" name="Google Shape;329;p35"/>
          <p:cNvSpPr txBox="1">
            <a:spLocks noGrp="1"/>
          </p:cNvSpPr>
          <p:nvPr>
            <p:ph type="body" idx="14"/>
          </p:nvPr>
        </p:nvSpPr>
        <p:spPr>
          <a:xfrm>
            <a:off x="4987635" y="4012721"/>
            <a:ext cx="278498" cy="23021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lvl="0" indent="0">
              <a:lnSpc>
                <a:spcPct val="1000"/>
              </a:lnSpc>
              <a:spcBef>
                <a:spcPts val="2100"/>
              </a:spcBef>
              <a:spcAft>
                <a:spcPts val="2100"/>
              </a:spcAft>
              <a:buNone/>
            </a:pPr>
            <a:r>
              <a:rPr lang="ru-RU" dirty="0" smtClean="0">
                <a:latin typeface="Gant" panose="00000500000000000000" pitchFamily="2" charset="0"/>
              </a:rPr>
              <a:t>1 </a:t>
            </a:r>
          </a:p>
          <a:p>
            <a:pPr marL="0" lvl="0" indent="0">
              <a:lnSpc>
                <a:spcPct val="1000"/>
              </a:lnSpc>
              <a:spcBef>
                <a:spcPts val="2100"/>
              </a:spcBef>
              <a:spcAft>
                <a:spcPts val="2100"/>
              </a:spcAft>
              <a:buNone/>
            </a:pPr>
            <a:r>
              <a:rPr lang="ru-RU" dirty="0" smtClean="0">
                <a:latin typeface="Gant" panose="00000500000000000000" pitchFamily="2" charset="0"/>
              </a:rPr>
              <a:t>2</a:t>
            </a:r>
          </a:p>
          <a:p>
            <a:pPr marL="0" lvl="0" indent="0">
              <a:lnSpc>
                <a:spcPct val="1000"/>
              </a:lnSpc>
              <a:spcBef>
                <a:spcPts val="2100"/>
              </a:spcBef>
              <a:spcAft>
                <a:spcPts val="2100"/>
              </a:spcAft>
              <a:buNone/>
            </a:pPr>
            <a:r>
              <a:rPr lang="ru-RU" dirty="0" smtClean="0">
                <a:latin typeface="Gant" panose="00000500000000000000" pitchFamily="2" charset="0"/>
              </a:rPr>
              <a:t>3</a:t>
            </a:r>
            <a:endParaRPr lang="ru-RU" dirty="0">
              <a:latin typeface="Gant" panose="00000500000000000000" pitchFamily="2" charset="0"/>
            </a:endParaRPr>
          </a:p>
          <a:p>
            <a:pPr marL="0" lvl="0" indent="0">
              <a:lnSpc>
                <a:spcPct val="1000"/>
              </a:lnSpc>
              <a:spcBef>
                <a:spcPts val="2100"/>
              </a:spcBef>
              <a:spcAft>
                <a:spcPts val="2100"/>
              </a:spcAft>
              <a:buNone/>
            </a:pPr>
            <a:r>
              <a:rPr lang="ru-RU" dirty="0">
                <a:latin typeface="Gant" panose="00000500000000000000" pitchFamily="2" charset="0"/>
              </a:rPr>
              <a:t>4</a:t>
            </a: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2100"/>
              </a:spcAft>
              <a:buSzPts val="1400"/>
              <a:buNone/>
            </a:pPr>
            <a:r>
              <a:rPr lang="en" dirty="0" smtClean="0"/>
              <a:t>.</a:t>
            </a:r>
            <a:endParaRPr dirty="0"/>
          </a:p>
        </p:txBody>
      </p:sp>
      <p:pic>
        <p:nvPicPr>
          <p:cNvPr id="330" name="Google Shape;330;p35" descr="A picture containing plant&#10;&#10;Description automatically generated"/>
          <p:cNvPicPr preferRelativeResize="0"/>
          <p:nvPr/>
        </p:nvPicPr>
        <p:blipFill rotWithShape="1">
          <a:blip r:embed="rId9">
            <a:alphaModFix/>
          </a:blip>
          <a:srcRect l="28678" t="45968" r="60320" b="25889"/>
          <a:stretch/>
        </p:blipFill>
        <p:spPr>
          <a:xfrm rot="7803773">
            <a:off x="10552011" y="704887"/>
            <a:ext cx="1123354" cy="815520"/>
          </a:xfrm>
          <a:custGeom>
            <a:avLst/>
            <a:gdLst/>
            <a:ahLst/>
            <a:cxnLst/>
            <a:rect l="l" t="t" r="r" b="b"/>
            <a:pathLst>
              <a:path w="1124296" h="816204" extrusionOk="0">
                <a:moveTo>
                  <a:pt x="623587" y="793775"/>
                </a:moveTo>
                <a:cubicBezTo>
                  <a:pt x="625711" y="793188"/>
                  <a:pt x="624606" y="793588"/>
                  <a:pt x="622953" y="794023"/>
                </a:cubicBezTo>
                <a:lnTo>
                  <a:pt x="622653" y="794057"/>
                </a:lnTo>
                <a:close/>
                <a:moveTo>
                  <a:pt x="96379" y="25278"/>
                </a:moveTo>
                <a:lnTo>
                  <a:pt x="102845" y="29493"/>
                </a:lnTo>
                <a:cubicBezTo>
                  <a:pt x="115280" y="37613"/>
                  <a:pt x="131184" y="48024"/>
                  <a:pt x="150538" y="60755"/>
                </a:cubicBezTo>
                <a:cubicBezTo>
                  <a:pt x="161187" y="66714"/>
                  <a:pt x="223532" y="101487"/>
                  <a:pt x="231295" y="106339"/>
                </a:cubicBezTo>
                <a:cubicBezTo>
                  <a:pt x="234480" y="108329"/>
                  <a:pt x="236403" y="111417"/>
                  <a:pt x="239261" y="113762"/>
                </a:cubicBezTo>
                <a:cubicBezTo>
                  <a:pt x="244758" y="118273"/>
                  <a:pt x="250614" y="122488"/>
                  <a:pt x="256291" y="126851"/>
                </a:cubicBezTo>
                <a:cubicBezTo>
                  <a:pt x="306283" y="158911"/>
                  <a:pt x="355899" y="191551"/>
                  <a:pt x="406268" y="223031"/>
                </a:cubicBezTo>
                <a:lnTo>
                  <a:pt x="487025" y="268615"/>
                </a:lnTo>
                <a:cubicBezTo>
                  <a:pt x="518614" y="287543"/>
                  <a:pt x="550098" y="306665"/>
                  <a:pt x="581791" y="325399"/>
                </a:cubicBezTo>
                <a:lnTo>
                  <a:pt x="631234" y="353856"/>
                </a:lnTo>
                <a:lnTo>
                  <a:pt x="692764" y="389867"/>
                </a:lnTo>
                <a:cubicBezTo>
                  <a:pt x="700455" y="395488"/>
                  <a:pt x="708312" y="400949"/>
                  <a:pt x="715837" y="406732"/>
                </a:cubicBezTo>
                <a:cubicBezTo>
                  <a:pt x="719685" y="409690"/>
                  <a:pt x="722908" y="413152"/>
                  <a:pt x="726824" y="416044"/>
                </a:cubicBezTo>
                <a:cubicBezTo>
                  <a:pt x="737316" y="423792"/>
                  <a:pt x="748249" y="431065"/>
                  <a:pt x="758962" y="438575"/>
                </a:cubicBezTo>
                <a:cubicBezTo>
                  <a:pt x="762350" y="439878"/>
                  <a:pt x="765736" y="441269"/>
                  <a:pt x="769125" y="442482"/>
                </a:cubicBezTo>
                <a:cubicBezTo>
                  <a:pt x="774896" y="444548"/>
                  <a:pt x="780870" y="447484"/>
                  <a:pt x="786430" y="448408"/>
                </a:cubicBezTo>
                <a:cubicBezTo>
                  <a:pt x="800642" y="450771"/>
                  <a:pt x="808417" y="432303"/>
                  <a:pt x="810878" y="429460"/>
                </a:cubicBezTo>
                <a:cubicBezTo>
                  <a:pt x="816470" y="405314"/>
                  <a:pt x="809124" y="434796"/>
                  <a:pt x="820219" y="401070"/>
                </a:cubicBezTo>
                <a:cubicBezTo>
                  <a:pt x="821342" y="397657"/>
                  <a:pt x="821519" y="393776"/>
                  <a:pt x="822691" y="390390"/>
                </a:cubicBezTo>
                <a:cubicBezTo>
                  <a:pt x="825003" y="383716"/>
                  <a:pt x="828003" y="377411"/>
                  <a:pt x="830659" y="370921"/>
                </a:cubicBezTo>
                <a:cubicBezTo>
                  <a:pt x="832347" y="363627"/>
                  <a:pt x="834240" y="354613"/>
                  <a:pt x="836703" y="347805"/>
                </a:cubicBezTo>
                <a:cubicBezTo>
                  <a:pt x="840162" y="338239"/>
                  <a:pt x="851054" y="313546"/>
                  <a:pt x="854833" y="305349"/>
                </a:cubicBezTo>
                <a:cubicBezTo>
                  <a:pt x="868866" y="274910"/>
                  <a:pt x="855435" y="279150"/>
                  <a:pt x="877634" y="275591"/>
                </a:cubicBezTo>
                <a:cubicBezTo>
                  <a:pt x="877057" y="290643"/>
                  <a:pt x="876625" y="273573"/>
                  <a:pt x="882028" y="295452"/>
                </a:cubicBezTo>
                <a:cubicBezTo>
                  <a:pt x="883398" y="300996"/>
                  <a:pt x="883676" y="306261"/>
                  <a:pt x="884500" y="311666"/>
                </a:cubicBezTo>
                <a:cubicBezTo>
                  <a:pt x="895459" y="332450"/>
                  <a:pt x="890755" y="321519"/>
                  <a:pt x="897683" y="344355"/>
                </a:cubicBezTo>
                <a:cubicBezTo>
                  <a:pt x="910908" y="362036"/>
                  <a:pt x="899567" y="345080"/>
                  <a:pt x="907298" y="362588"/>
                </a:cubicBezTo>
                <a:cubicBezTo>
                  <a:pt x="909432" y="367422"/>
                  <a:pt x="912795" y="372334"/>
                  <a:pt x="914988" y="377174"/>
                </a:cubicBezTo>
                <a:cubicBezTo>
                  <a:pt x="916926" y="381452"/>
                  <a:pt x="917771" y="385599"/>
                  <a:pt x="919657" y="389872"/>
                </a:cubicBezTo>
                <a:cubicBezTo>
                  <a:pt x="931919" y="417641"/>
                  <a:pt x="918865" y="379191"/>
                  <a:pt x="930918" y="418914"/>
                </a:cubicBezTo>
                <a:cubicBezTo>
                  <a:pt x="937866" y="429054"/>
                  <a:pt x="941115" y="432805"/>
                  <a:pt x="945476" y="442682"/>
                </a:cubicBezTo>
                <a:cubicBezTo>
                  <a:pt x="958866" y="473006"/>
                  <a:pt x="941601" y="439174"/>
                  <a:pt x="955914" y="466320"/>
                </a:cubicBezTo>
                <a:cubicBezTo>
                  <a:pt x="960446" y="474914"/>
                  <a:pt x="967633" y="483424"/>
                  <a:pt x="973493" y="491976"/>
                </a:cubicBezTo>
                <a:cubicBezTo>
                  <a:pt x="979294" y="500442"/>
                  <a:pt x="982465" y="508993"/>
                  <a:pt x="986952" y="517502"/>
                </a:cubicBezTo>
                <a:cubicBezTo>
                  <a:pt x="991484" y="526097"/>
                  <a:pt x="999055" y="534575"/>
                  <a:pt x="1004531" y="543158"/>
                </a:cubicBezTo>
                <a:cubicBezTo>
                  <a:pt x="1006854" y="546799"/>
                  <a:pt x="1008066" y="550452"/>
                  <a:pt x="1010299" y="554098"/>
                </a:cubicBezTo>
                <a:cubicBezTo>
                  <a:pt x="1012931" y="558394"/>
                  <a:pt x="1016392" y="562632"/>
                  <a:pt x="1019088" y="566926"/>
                </a:cubicBezTo>
                <a:cubicBezTo>
                  <a:pt x="1024820" y="576055"/>
                  <a:pt x="1029119" y="585274"/>
                  <a:pt x="1035569" y="594340"/>
                </a:cubicBezTo>
                <a:cubicBezTo>
                  <a:pt x="1039638" y="600061"/>
                  <a:pt x="1045688" y="605345"/>
                  <a:pt x="1050401" y="610945"/>
                </a:cubicBezTo>
                <a:cubicBezTo>
                  <a:pt x="1055515" y="617023"/>
                  <a:pt x="1061989" y="627234"/>
                  <a:pt x="1066058" y="632955"/>
                </a:cubicBezTo>
                <a:cubicBezTo>
                  <a:pt x="1068246" y="636030"/>
                  <a:pt x="1070636" y="639077"/>
                  <a:pt x="1072924" y="642137"/>
                </a:cubicBezTo>
                <a:cubicBezTo>
                  <a:pt x="1091520" y="659466"/>
                  <a:pt x="1068449" y="637153"/>
                  <a:pt x="1094624" y="667924"/>
                </a:cubicBezTo>
                <a:cubicBezTo>
                  <a:pt x="1098441" y="672411"/>
                  <a:pt x="1103379" y="676502"/>
                  <a:pt x="1107534" y="680882"/>
                </a:cubicBezTo>
                <a:cubicBezTo>
                  <a:pt x="1107560" y="680909"/>
                  <a:pt x="1124678" y="699458"/>
                  <a:pt x="1124290" y="701134"/>
                </a:cubicBezTo>
                <a:cubicBezTo>
                  <a:pt x="1123707" y="703651"/>
                  <a:pt x="1118135" y="702231"/>
                  <a:pt x="1114950" y="702631"/>
                </a:cubicBezTo>
                <a:cubicBezTo>
                  <a:pt x="1110533" y="703186"/>
                  <a:pt x="1105977" y="703542"/>
                  <a:pt x="1101490" y="703998"/>
                </a:cubicBezTo>
                <a:cubicBezTo>
                  <a:pt x="1090417" y="701885"/>
                  <a:pt x="1088310" y="700926"/>
                  <a:pt x="1077867" y="701458"/>
                </a:cubicBezTo>
                <a:cubicBezTo>
                  <a:pt x="1074528" y="701628"/>
                  <a:pt x="1071893" y="702828"/>
                  <a:pt x="1068528" y="702956"/>
                </a:cubicBezTo>
                <a:cubicBezTo>
                  <a:pt x="1063247" y="703156"/>
                  <a:pt x="1057357" y="702284"/>
                  <a:pt x="1052046" y="702434"/>
                </a:cubicBezTo>
                <a:cubicBezTo>
                  <a:pt x="1047352" y="702567"/>
                  <a:pt x="1043254" y="703625"/>
                  <a:pt x="1038586" y="703801"/>
                </a:cubicBezTo>
                <a:cubicBezTo>
                  <a:pt x="1034626" y="703951"/>
                  <a:pt x="1030185" y="703261"/>
                  <a:pt x="1026225" y="703410"/>
                </a:cubicBezTo>
                <a:cubicBezTo>
                  <a:pt x="1021557" y="703587"/>
                  <a:pt x="1017433" y="704601"/>
                  <a:pt x="1012765" y="704777"/>
                </a:cubicBezTo>
                <a:cubicBezTo>
                  <a:pt x="1008805" y="704927"/>
                  <a:pt x="1004128" y="703881"/>
                  <a:pt x="1000404" y="704386"/>
                </a:cubicBezTo>
                <a:cubicBezTo>
                  <a:pt x="993329" y="705347"/>
                  <a:pt x="987749" y="708245"/>
                  <a:pt x="980626" y="709140"/>
                </a:cubicBezTo>
                <a:cubicBezTo>
                  <a:pt x="972481" y="710163"/>
                  <a:pt x="963078" y="709275"/>
                  <a:pt x="954806" y="710116"/>
                </a:cubicBezTo>
                <a:cubicBezTo>
                  <a:pt x="942231" y="711393"/>
                  <a:pt x="938439" y="714027"/>
                  <a:pt x="928710" y="718255"/>
                </a:cubicBezTo>
                <a:cubicBezTo>
                  <a:pt x="925139" y="719806"/>
                  <a:pt x="919737" y="719166"/>
                  <a:pt x="915250" y="719622"/>
                </a:cubicBezTo>
                <a:cubicBezTo>
                  <a:pt x="906277" y="720533"/>
                  <a:pt x="896964" y="720972"/>
                  <a:pt x="888330" y="722356"/>
                </a:cubicBezTo>
                <a:cubicBezTo>
                  <a:pt x="884469" y="722975"/>
                  <a:pt x="881905" y="725204"/>
                  <a:pt x="877892" y="725612"/>
                </a:cubicBezTo>
                <a:cubicBezTo>
                  <a:pt x="872816" y="726127"/>
                  <a:pt x="866487" y="724575"/>
                  <a:pt x="861411" y="725091"/>
                </a:cubicBezTo>
                <a:cubicBezTo>
                  <a:pt x="857398" y="725498"/>
                  <a:pt x="854452" y="727261"/>
                  <a:pt x="850972" y="728346"/>
                </a:cubicBezTo>
                <a:cubicBezTo>
                  <a:pt x="841898" y="731175"/>
                  <a:pt x="831152" y="732021"/>
                  <a:pt x="821855" y="734597"/>
                </a:cubicBezTo>
                <a:cubicBezTo>
                  <a:pt x="817562" y="735786"/>
                  <a:pt x="814507" y="738303"/>
                  <a:pt x="810317" y="739610"/>
                </a:cubicBezTo>
                <a:cubicBezTo>
                  <a:pt x="805781" y="741025"/>
                  <a:pt x="800612" y="741694"/>
                  <a:pt x="795759" y="742735"/>
                </a:cubicBezTo>
                <a:cubicBezTo>
                  <a:pt x="786454" y="744733"/>
                  <a:pt x="778531" y="748354"/>
                  <a:pt x="769663" y="750874"/>
                </a:cubicBezTo>
                <a:cubicBezTo>
                  <a:pt x="761497" y="753195"/>
                  <a:pt x="753148" y="755309"/>
                  <a:pt x="744666" y="757255"/>
                </a:cubicBezTo>
                <a:cubicBezTo>
                  <a:pt x="726499" y="761424"/>
                  <a:pt x="744817" y="755681"/>
                  <a:pt x="721867" y="760120"/>
                </a:cubicBezTo>
                <a:cubicBezTo>
                  <a:pt x="680580" y="768106"/>
                  <a:pt x="734480" y="758977"/>
                  <a:pt x="705110" y="766761"/>
                </a:cubicBezTo>
                <a:cubicBezTo>
                  <a:pt x="697527" y="768771"/>
                  <a:pt x="689178" y="769843"/>
                  <a:pt x="681212" y="771384"/>
                </a:cubicBezTo>
                <a:cubicBezTo>
                  <a:pt x="670196" y="773515"/>
                  <a:pt x="647692" y="782846"/>
                  <a:pt x="638360" y="786164"/>
                </a:cubicBezTo>
                <a:cubicBezTo>
                  <a:pt x="634985" y="787364"/>
                  <a:pt x="631037" y="787955"/>
                  <a:pt x="627922" y="789420"/>
                </a:cubicBezTo>
                <a:cubicBezTo>
                  <a:pt x="621038" y="792659"/>
                  <a:pt x="618970" y="794026"/>
                  <a:pt x="619036" y="794476"/>
                </a:cubicBezTo>
                <a:lnTo>
                  <a:pt x="622653" y="794057"/>
                </a:lnTo>
                <a:lnTo>
                  <a:pt x="604847" y="799447"/>
                </a:lnTo>
                <a:cubicBezTo>
                  <a:pt x="599927" y="800982"/>
                  <a:pt x="596800" y="804329"/>
                  <a:pt x="592211" y="806219"/>
                </a:cubicBezTo>
                <a:cubicBezTo>
                  <a:pt x="587345" y="808224"/>
                  <a:pt x="581586" y="809271"/>
                  <a:pt x="576554" y="811103"/>
                </a:cubicBezTo>
                <a:cubicBezTo>
                  <a:pt x="572514" y="812573"/>
                  <a:pt x="569774" y="815519"/>
                  <a:pt x="565017" y="816117"/>
                </a:cubicBezTo>
                <a:cubicBezTo>
                  <a:pt x="558171" y="816977"/>
                  <a:pt x="547637" y="811279"/>
                  <a:pt x="540569" y="808172"/>
                </a:cubicBezTo>
                <a:cubicBezTo>
                  <a:pt x="551251" y="775707"/>
                  <a:pt x="540495" y="805759"/>
                  <a:pt x="568590" y="749893"/>
                </a:cubicBezTo>
                <a:cubicBezTo>
                  <a:pt x="572650" y="741820"/>
                  <a:pt x="576099" y="733397"/>
                  <a:pt x="579853" y="725149"/>
                </a:cubicBezTo>
                <a:cubicBezTo>
                  <a:pt x="584496" y="714949"/>
                  <a:pt x="587842" y="704032"/>
                  <a:pt x="591391" y="693242"/>
                </a:cubicBezTo>
                <a:cubicBezTo>
                  <a:pt x="592514" y="689830"/>
                  <a:pt x="592946" y="686077"/>
                  <a:pt x="593864" y="682563"/>
                </a:cubicBezTo>
                <a:cubicBezTo>
                  <a:pt x="594961" y="678371"/>
                  <a:pt x="596246" y="674272"/>
                  <a:pt x="597435" y="670126"/>
                </a:cubicBezTo>
                <a:cubicBezTo>
                  <a:pt x="602734" y="651674"/>
                  <a:pt x="613023" y="635869"/>
                  <a:pt x="621061" y="618880"/>
                </a:cubicBezTo>
                <a:cubicBezTo>
                  <a:pt x="626118" y="608194"/>
                  <a:pt x="642326" y="601562"/>
                  <a:pt x="636719" y="587103"/>
                </a:cubicBezTo>
                <a:cubicBezTo>
                  <a:pt x="632427" y="576033"/>
                  <a:pt x="611265" y="569565"/>
                  <a:pt x="598539" y="560795"/>
                </a:cubicBezTo>
                <a:cubicBezTo>
                  <a:pt x="590115" y="556346"/>
                  <a:pt x="581664" y="551968"/>
                  <a:pt x="573268" y="547446"/>
                </a:cubicBezTo>
                <a:cubicBezTo>
                  <a:pt x="562801" y="541809"/>
                  <a:pt x="552494" y="535749"/>
                  <a:pt x="541954" y="530320"/>
                </a:cubicBezTo>
                <a:cubicBezTo>
                  <a:pt x="537629" y="528092"/>
                  <a:pt x="533137" y="526595"/>
                  <a:pt x="528769" y="524524"/>
                </a:cubicBezTo>
                <a:cubicBezTo>
                  <a:pt x="522324" y="521468"/>
                  <a:pt x="515949" y="518142"/>
                  <a:pt x="509541" y="514951"/>
                </a:cubicBezTo>
                <a:cubicBezTo>
                  <a:pt x="485101" y="502783"/>
                  <a:pt x="461189" y="488959"/>
                  <a:pt x="436749" y="476791"/>
                </a:cubicBezTo>
                <a:cubicBezTo>
                  <a:pt x="424547" y="470716"/>
                  <a:pt x="419208" y="468521"/>
                  <a:pt x="407358" y="463312"/>
                </a:cubicBezTo>
                <a:cubicBezTo>
                  <a:pt x="396920" y="457603"/>
                  <a:pt x="386527" y="451780"/>
                  <a:pt x="376044" y="446185"/>
                </a:cubicBezTo>
                <a:cubicBezTo>
                  <a:pt x="368668" y="442249"/>
                  <a:pt x="361148" y="438717"/>
                  <a:pt x="353794" y="434724"/>
                </a:cubicBezTo>
                <a:cubicBezTo>
                  <a:pt x="341271" y="427924"/>
                  <a:pt x="328978" y="420575"/>
                  <a:pt x="316438" y="413821"/>
                </a:cubicBezTo>
                <a:cubicBezTo>
                  <a:pt x="303382" y="406789"/>
                  <a:pt x="293976" y="402931"/>
                  <a:pt x="281003" y="396564"/>
                </a:cubicBezTo>
                <a:cubicBezTo>
                  <a:pt x="268162" y="390262"/>
                  <a:pt x="255325" y="383935"/>
                  <a:pt x="242547" y="377419"/>
                </a:cubicBezTo>
                <a:cubicBezTo>
                  <a:pt x="184792" y="347969"/>
                  <a:pt x="256795" y="382976"/>
                  <a:pt x="172777" y="341148"/>
                </a:cubicBezTo>
                <a:cubicBezTo>
                  <a:pt x="164724" y="337139"/>
                  <a:pt x="157488" y="334543"/>
                  <a:pt x="149429" y="331445"/>
                </a:cubicBezTo>
                <a:cubicBezTo>
                  <a:pt x="142654" y="328840"/>
                  <a:pt x="135872" y="326345"/>
                  <a:pt x="129102" y="323630"/>
                </a:cubicBezTo>
                <a:cubicBezTo>
                  <a:pt x="79125" y="303585"/>
                  <a:pt x="123652" y="320808"/>
                  <a:pt x="95591" y="310020"/>
                </a:cubicBezTo>
                <a:lnTo>
                  <a:pt x="75264" y="302205"/>
                </a:lnTo>
                <a:cubicBezTo>
                  <a:pt x="66430" y="298809"/>
                  <a:pt x="57728" y="294010"/>
                  <a:pt x="48894" y="290614"/>
                </a:cubicBezTo>
                <a:cubicBezTo>
                  <a:pt x="44103" y="288772"/>
                  <a:pt x="39403" y="288292"/>
                  <a:pt x="34610" y="286577"/>
                </a:cubicBezTo>
                <a:cubicBezTo>
                  <a:pt x="25817" y="283429"/>
                  <a:pt x="19889" y="279312"/>
                  <a:pt x="11262" y="276874"/>
                </a:cubicBezTo>
                <a:cubicBezTo>
                  <a:pt x="7423" y="275788"/>
                  <a:pt x="3754" y="275441"/>
                  <a:pt x="0" y="274725"/>
                </a:cubicBezTo>
                <a:cubicBezTo>
                  <a:pt x="1744" y="229341"/>
                  <a:pt x="-1228" y="276689"/>
                  <a:pt x="58237" y="181544"/>
                </a:cubicBezTo>
                <a:cubicBezTo>
                  <a:pt x="63378" y="173318"/>
                  <a:pt x="66479" y="163876"/>
                  <a:pt x="70600" y="155042"/>
                </a:cubicBezTo>
                <a:cubicBezTo>
                  <a:pt x="76609" y="136776"/>
                  <a:pt x="73886" y="145666"/>
                  <a:pt x="78842" y="128410"/>
                </a:cubicBezTo>
                <a:cubicBezTo>
                  <a:pt x="79649" y="125600"/>
                  <a:pt x="79757" y="122463"/>
                  <a:pt x="80215" y="119489"/>
                </a:cubicBezTo>
                <a:cubicBezTo>
                  <a:pt x="80903" y="115021"/>
                  <a:pt x="84334" y="92740"/>
                  <a:pt x="84337" y="92726"/>
                </a:cubicBezTo>
                <a:cubicBezTo>
                  <a:pt x="85002" y="89093"/>
                  <a:pt x="86100" y="85660"/>
                  <a:pt x="86809" y="82047"/>
                </a:cubicBezTo>
                <a:cubicBezTo>
                  <a:pt x="87382" y="79125"/>
                  <a:pt x="87609" y="76048"/>
                  <a:pt x="88183" y="73126"/>
                </a:cubicBezTo>
                <a:cubicBezTo>
                  <a:pt x="88892" y="69513"/>
                  <a:pt x="90050" y="66107"/>
                  <a:pt x="90655" y="62447"/>
                </a:cubicBezTo>
                <a:close/>
                <a:moveTo>
                  <a:pt x="100272" y="0"/>
                </a:moveTo>
                <a:lnTo>
                  <a:pt x="96379" y="25278"/>
                </a:lnTo>
                <a:lnTo>
                  <a:pt x="75971" y="11975"/>
                </a:lnTo>
                <a:cubicBezTo>
                  <a:pt x="65021" y="4838"/>
                  <a:pt x="68031" y="6744"/>
                  <a:pt x="85163" y="17451"/>
                </a:cubicBezTo>
                <a:close/>
              </a:path>
            </a:pathLst>
          </a:custGeom>
          <a:noFill/>
          <a:ln>
            <a:noFill/>
          </a:ln>
        </p:spPr>
      </p:pic>
      <p:pic>
        <p:nvPicPr>
          <p:cNvPr id="331" name="Google Shape;331;p35" descr="A picture containing plant&#10;&#10;Description automatically generated"/>
          <p:cNvPicPr preferRelativeResize="0"/>
          <p:nvPr/>
        </p:nvPicPr>
        <p:blipFill rotWithShape="1">
          <a:blip r:embed="rId9">
            <a:alphaModFix/>
          </a:blip>
          <a:srcRect l="28678" t="45968" r="60320" b="25889"/>
          <a:stretch/>
        </p:blipFill>
        <p:spPr>
          <a:xfrm>
            <a:off x="564044" y="622533"/>
            <a:ext cx="1123354" cy="815520"/>
          </a:xfrm>
          <a:custGeom>
            <a:avLst/>
            <a:gdLst/>
            <a:ahLst/>
            <a:cxnLst/>
            <a:rect l="l" t="t" r="r" b="b"/>
            <a:pathLst>
              <a:path w="1124296" h="816204" extrusionOk="0">
                <a:moveTo>
                  <a:pt x="623587" y="793775"/>
                </a:moveTo>
                <a:cubicBezTo>
                  <a:pt x="625711" y="793188"/>
                  <a:pt x="624606" y="793588"/>
                  <a:pt x="622953" y="794023"/>
                </a:cubicBezTo>
                <a:lnTo>
                  <a:pt x="622653" y="794057"/>
                </a:lnTo>
                <a:close/>
                <a:moveTo>
                  <a:pt x="96379" y="25278"/>
                </a:moveTo>
                <a:lnTo>
                  <a:pt x="102845" y="29493"/>
                </a:lnTo>
                <a:cubicBezTo>
                  <a:pt x="115280" y="37613"/>
                  <a:pt x="131184" y="48024"/>
                  <a:pt x="150538" y="60755"/>
                </a:cubicBezTo>
                <a:cubicBezTo>
                  <a:pt x="161187" y="66714"/>
                  <a:pt x="223532" y="101487"/>
                  <a:pt x="231295" y="106339"/>
                </a:cubicBezTo>
                <a:cubicBezTo>
                  <a:pt x="234480" y="108329"/>
                  <a:pt x="236403" y="111417"/>
                  <a:pt x="239261" y="113762"/>
                </a:cubicBezTo>
                <a:cubicBezTo>
                  <a:pt x="244758" y="118273"/>
                  <a:pt x="250614" y="122488"/>
                  <a:pt x="256291" y="126851"/>
                </a:cubicBezTo>
                <a:cubicBezTo>
                  <a:pt x="306283" y="158911"/>
                  <a:pt x="355899" y="191551"/>
                  <a:pt x="406268" y="223031"/>
                </a:cubicBezTo>
                <a:lnTo>
                  <a:pt x="487025" y="268615"/>
                </a:lnTo>
                <a:cubicBezTo>
                  <a:pt x="518614" y="287543"/>
                  <a:pt x="550098" y="306665"/>
                  <a:pt x="581791" y="325399"/>
                </a:cubicBezTo>
                <a:lnTo>
                  <a:pt x="631234" y="353856"/>
                </a:lnTo>
                <a:lnTo>
                  <a:pt x="692764" y="389867"/>
                </a:lnTo>
                <a:cubicBezTo>
                  <a:pt x="700455" y="395488"/>
                  <a:pt x="708312" y="400949"/>
                  <a:pt x="715837" y="406732"/>
                </a:cubicBezTo>
                <a:cubicBezTo>
                  <a:pt x="719685" y="409690"/>
                  <a:pt x="722908" y="413152"/>
                  <a:pt x="726824" y="416044"/>
                </a:cubicBezTo>
                <a:cubicBezTo>
                  <a:pt x="737316" y="423792"/>
                  <a:pt x="748249" y="431065"/>
                  <a:pt x="758962" y="438575"/>
                </a:cubicBezTo>
                <a:cubicBezTo>
                  <a:pt x="762350" y="439878"/>
                  <a:pt x="765736" y="441269"/>
                  <a:pt x="769125" y="442482"/>
                </a:cubicBezTo>
                <a:cubicBezTo>
                  <a:pt x="774896" y="444548"/>
                  <a:pt x="780870" y="447484"/>
                  <a:pt x="786430" y="448408"/>
                </a:cubicBezTo>
                <a:cubicBezTo>
                  <a:pt x="800642" y="450771"/>
                  <a:pt x="808417" y="432303"/>
                  <a:pt x="810878" y="429460"/>
                </a:cubicBezTo>
                <a:cubicBezTo>
                  <a:pt x="816470" y="405314"/>
                  <a:pt x="809124" y="434796"/>
                  <a:pt x="820219" y="401070"/>
                </a:cubicBezTo>
                <a:cubicBezTo>
                  <a:pt x="821342" y="397657"/>
                  <a:pt x="821519" y="393776"/>
                  <a:pt x="822691" y="390390"/>
                </a:cubicBezTo>
                <a:cubicBezTo>
                  <a:pt x="825003" y="383716"/>
                  <a:pt x="828003" y="377411"/>
                  <a:pt x="830659" y="370921"/>
                </a:cubicBezTo>
                <a:cubicBezTo>
                  <a:pt x="832347" y="363627"/>
                  <a:pt x="834240" y="354613"/>
                  <a:pt x="836703" y="347805"/>
                </a:cubicBezTo>
                <a:cubicBezTo>
                  <a:pt x="840162" y="338239"/>
                  <a:pt x="851054" y="313546"/>
                  <a:pt x="854833" y="305349"/>
                </a:cubicBezTo>
                <a:cubicBezTo>
                  <a:pt x="868866" y="274910"/>
                  <a:pt x="855435" y="279150"/>
                  <a:pt x="877634" y="275591"/>
                </a:cubicBezTo>
                <a:cubicBezTo>
                  <a:pt x="877057" y="290643"/>
                  <a:pt x="876625" y="273573"/>
                  <a:pt x="882028" y="295452"/>
                </a:cubicBezTo>
                <a:cubicBezTo>
                  <a:pt x="883398" y="300996"/>
                  <a:pt x="883676" y="306261"/>
                  <a:pt x="884500" y="311666"/>
                </a:cubicBezTo>
                <a:cubicBezTo>
                  <a:pt x="895459" y="332450"/>
                  <a:pt x="890755" y="321519"/>
                  <a:pt x="897683" y="344355"/>
                </a:cubicBezTo>
                <a:cubicBezTo>
                  <a:pt x="910908" y="362036"/>
                  <a:pt x="899567" y="345080"/>
                  <a:pt x="907298" y="362588"/>
                </a:cubicBezTo>
                <a:cubicBezTo>
                  <a:pt x="909432" y="367422"/>
                  <a:pt x="912795" y="372334"/>
                  <a:pt x="914988" y="377174"/>
                </a:cubicBezTo>
                <a:cubicBezTo>
                  <a:pt x="916926" y="381452"/>
                  <a:pt x="917771" y="385599"/>
                  <a:pt x="919657" y="389872"/>
                </a:cubicBezTo>
                <a:cubicBezTo>
                  <a:pt x="931919" y="417641"/>
                  <a:pt x="918865" y="379191"/>
                  <a:pt x="930918" y="418914"/>
                </a:cubicBezTo>
                <a:cubicBezTo>
                  <a:pt x="937866" y="429054"/>
                  <a:pt x="941115" y="432805"/>
                  <a:pt x="945476" y="442682"/>
                </a:cubicBezTo>
                <a:cubicBezTo>
                  <a:pt x="958866" y="473006"/>
                  <a:pt x="941601" y="439174"/>
                  <a:pt x="955914" y="466320"/>
                </a:cubicBezTo>
                <a:cubicBezTo>
                  <a:pt x="960446" y="474914"/>
                  <a:pt x="967633" y="483424"/>
                  <a:pt x="973493" y="491976"/>
                </a:cubicBezTo>
                <a:cubicBezTo>
                  <a:pt x="979294" y="500442"/>
                  <a:pt x="982465" y="508993"/>
                  <a:pt x="986952" y="517502"/>
                </a:cubicBezTo>
                <a:cubicBezTo>
                  <a:pt x="991484" y="526097"/>
                  <a:pt x="999055" y="534575"/>
                  <a:pt x="1004531" y="543158"/>
                </a:cubicBezTo>
                <a:cubicBezTo>
                  <a:pt x="1006854" y="546799"/>
                  <a:pt x="1008066" y="550452"/>
                  <a:pt x="1010299" y="554098"/>
                </a:cubicBezTo>
                <a:cubicBezTo>
                  <a:pt x="1012931" y="558394"/>
                  <a:pt x="1016392" y="562632"/>
                  <a:pt x="1019088" y="566926"/>
                </a:cubicBezTo>
                <a:cubicBezTo>
                  <a:pt x="1024820" y="576055"/>
                  <a:pt x="1029119" y="585274"/>
                  <a:pt x="1035569" y="594340"/>
                </a:cubicBezTo>
                <a:cubicBezTo>
                  <a:pt x="1039638" y="600061"/>
                  <a:pt x="1045688" y="605345"/>
                  <a:pt x="1050401" y="610945"/>
                </a:cubicBezTo>
                <a:cubicBezTo>
                  <a:pt x="1055515" y="617023"/>
                  <a:pt x="1061989" y="627234"/>
                  <a:pt x="1066058" y="632955"/>
                </a:cubicBezTo>
                <a:cubicBezTo>
                  <a:pt x="1068246" y="636030"/>
                  <a:pt x="1070636" y="639077"/>
                  <a:pt x="1072924" y="642137"/>
                </a:cubicBezTo>
                <a:cubicBezTo>
                  <a:pt x="1091520" y="659466"/>
                  <a:pt x="1068449" y="637153"/>
                  <a:pt x="1094624" y="667924"/>
                </a:cubicBezTo>
                <a:cubicBezTo>
                  <a:pt x="1098441" y="672411"/>
                  <a:pt x="1103379" y="676502"/>
                  <a:pt x="1107534" y="680882"/>
                </a:cubicBezTo>
                <a:cubicBezTo>
                  <a:pt x="1107560" y="680909"/>
                  <a:pt x="1124678" y="699458"/>
                  <a:pt x="1124290" y="701134"/>
                </a:cubicBezTo>
                <a:cubicBezTo>
                  <a:pt x="1123707" y="703651"/>
                  <a:pt x="1118135" y="702231"/>
                  <a:pt x="1114950" y="702631"/>
                </a:cubicBezTo>
                <a:cubicBezTo>
                  <a:pt x="1110533" y="703186"/>
                  <a:pt x="1105977" y="703542"/>
                  <a:pt x="1101490" y="703998"/>
                </a:cubicBezTo>
                <a:cubicBezTo>
                  <a:pt x="1090417" y="701885"/>
                  <a:pt x="1088310" y="700926"/>
                  <a:pt x="1077867" y="701458"/>
                </a:cubicBezTo>
                <a:cubicBezTo>
                  <a:pt x="1074528" y="701628"/>
                  <a:pt x="1071893" y="702828"/>
                  <a:pt x="1068528" y="702956"/>
                </a:cubicBezTo>
                <a:cubicBezTo>
                  <a:pt x="1063247" y="703156"/>
                  <a:pt x="1057357" y="702284"/>
                  <a:pt x="1052046" y="702434"/>
                </a:cubicBezTo>
                <a:cubicBezTo>
                  <a:pt x="1047352" y="702567"/>
                  <a:pt x="1043254" y="703625"/>
                  <a:pt x="1038586" y="703801"/>
                </a:cubicBezTo>
                <a:cubicBezTo>
                  <a:pt x="1034626" y="703951"/>
                  <a:pt x="1030185" y="703261"/>
                  <a:pt x="1026225" y="703410"/>
                </a:cubicBezTo>
                <a:cubicBezTo>
                  <a:pt x="1021557" y="703587"/>
                  <a:pt x="1017433" y="704601"/>
                  <a:pt x="1012765" y="704777"/>
                </a:cubicBezTo>
                <a:cubicBezTo>
                  <a:pt x="1008805" y="704927"/>
                  <a:pt x="1004128" y="703881"/>
                  <a:pt x="1000404" y="704386"/>
                </a:cubicBezTo>
                <a:cubicBezTo>
                  <a:pt x="993329" y="705347"/>
                  <a:pt x="987749" y="708245"/>
                  <a:pt x="980626" y="709140"/>
                </a:cubicBezTo>
                <a:cubicBezTo>
                  <a:pt x="972481" y="710163"/>
                  <a:pt x="963078" y="709275"/>
                  <a:pt x="954806" y="710116"/>
                </a:cubicBezTo>
                <a:cubicBezTo>
                  <a:pt x="942231" y="711393"/>
                  <a:pt x="938439" y="714027"/>
                  <a:pt x="928710" y="718255"/>
                </a:cubicBezTo>
                <a:cubicBezTo>
                  <a:pt x="925139" y="719806"/>
                  <a:pt x="919737" y="719166"/>
                  <a:pt x="915250" y="719622"/>
                </a:cubicBezTo>
                <a:cubicBezTo>
                  <a:pt x="906277" y="720533"/>
                  <a:pt x="896964" y="720972"/>
                  <a:pt x="888330" y="722356"/>
                </a:cubicBezTo>
                <a:cubicBezTo>
                  <a:pt x="884469" y="722975"/>
                  <a:pt x="881905" y="725204"/>
                  <a:pt x="877892" y="725612"/>
                </a:cubicBezTo>
                <a:cubicBezTo>
                  <a:pt x="872816" y="726127"/>
                  <a:pt x="866487" y="724575"/>
                  <a:pt x="861411" y="725091"/>
                </a:cubicBezTo>
                <a:cubicBezTo>
                  <a:pt x="857398" y="725498"/>
                  <a:pt x="854452" y="727261"/>
                  <a:pt x="850972" y="728346"/>
                </a:cubicBezTo>
                <a:cubicBezTo>
                  <a:pt x="841898" y="731175"/>
                  <a:pt x="831152" y="732021"/>
                  <a:pt x="821855" y="734597"/>
                </a:cubicBezTo>
                <a:cubicBezTo>
                  <a:pt x="817562" y="735786"/>
                  <a:pt x="814507" y="738303"/>
                  <a:pt x="810317" y="739610"/>
                </a:cubicBezTo>
                <a:cubicBezTo>
                  <a:pt x="805781" y="741025"/>
                  <a:pt x="800612" y="741694"/>
                  <a:pt x="795759" y="742735"/>
                </a:cubicBezTo>
                <a:cubicBezTo>
                  <a:pt x="786454" y="744733"/>
                  <a:pt x="778531" y="748354"/>
                  <a:pt x="769663" y="750874"/>
                </a:cubicBezTo>
                <a:cubicBezTo>
                  <a:pt x="761497" y="753195"/>
                  <a:pt x="753148" y="755309"/>
                  <a:pt x="744666" y="757255"/>
                </a:cubicBezTo>
                <a:cubicBezTo>
                  <a:pt x="726499" y="761424"/>
                  <a:pt x="744817" y="755681"/>
                  <a:pt x="721867" y="760120"/>
                </a:cubicBezTo>
                <a:cubicBezTo>
                  <a:pt x="680580" y="768106"/>
                  <a:pt x="734480" y="758977"/>
                  <a:pt x="705110" y="766761"/>
                </a:cubicBezTo>
                <a:cubicBezTo>
                  <a:pt x="697527" y="768771"/>
                  <a:pt x="689178" y="769843"/>
                  <a:pt x="681212" y="771384"/>
                </a:cubicBezTo>
                <a:cubicBezTo>
                  <a:pt x="670196" y="773515"/>
                  <a:pt x="647692" y="782846"/>
                  <a:pt x="638360" y="786164"/>
                </a:cubicBezTo>
                <a:cubicBezTo>
                  <a:pt x="634985" y="787364"/>
                  <a:pt x="631037" y="787955"/>
                  <a:pt x="627922" y="789420"/>
                </a:cubicBezTo>
                <a:cubicBezTo>
                  <a:pt x="621038" y="792659"/>
                  <a:pt x="618970" y="794026"/>
                  <a:pt x="619036" y="794476"/>
                </a:cubicBezTo>
                <a:lnTo>
                  <a:pt x="622653" y="794057"/>
                </a:lnTo>
                <a:lnTo>
                  <a:pt x="604847" y="799447"/>
                </a:lnTo>
                <a:cubicBezTo>
                  <a:pt x="599927" y="800982"/>
                  <a:pt x="596800" y="804329"/>
                  <a:pt x="592211" y="806219"/>
                </a:cubicBezTo>
                <a:cubicBezTo>
                  <a:pt x="587345" y="808224"/>
                  <a:pt x="581586" y="809271"/>
                  <a:pt x="576554" y="811103"/>
                </a:cubicBezTo>
                <a:cubicBezTo>
                  <a:pt x="572514" y="812573"/>
                  <a:pt x="569774" y="815519"/>
                  <a:pt x="565017" y="816117"/>
                </a:cubicBezTo>
                <a:cubicBezTo>
                  <a:pt x="558171" y="816977"/>
                  <a:pt x="547637" y="811279"/>
                  <a:pt x="540569" y="808172"/>
                </a:cubicBezTo>
                <a:cubicBezTo>
                  <a:pt x="551251" y="775707"/>
                  <a:pt x="540495" y="805759"/>
                  <a:pt x="568590" y="749893"/>
                </a:cubicBezTo>
                <a:cubicBezTo>
                  <a:pt x="572650" y="741820"/>
                  <a:pt x="576099" y="733397"/>
                  <a:pt x="579853" y="725149"/>
                </a:cubicBezTo>
                <a:cubicBezTo>
                  <a:pt x="584496" y="714949"/>
                  <a:pt x="587842" y="704032"/>
                  <a:pt x="591391" y="693242"/>
                </a:cubicBezTo>
                <a:cubicBezTo>
                  <a:pt x="592514" y="689830"/>
                  <a:pt x="592946" y="686077"/>
                  <a:pt x="593864" y="682563"/>
                </a:cubicBezTo>
                <a:cubicBezTo>
                  <a:pt x="594961" y="678371"/>
                  <a:pt x="596246" y="674272"/>
                  <a:pt x="597435" y="670126"/>
                </a:cubicBezTo>
                <a:cubicBezTo>
                  <a:pt x="602734" y="651674"/>
                  <a:pt x="613023" y="635869"/>
                  <a:pt x="621061" y="618880"/>
                </a:cubicBezTo>
                <a:cubicBezTo>
                  <a:pt x="626118" y="608194"/>
                  <a:pt x="642326" y="601562"/>
                  <a:pt x="636719" y="587103"/>
                </a:cubicBezTo>
                <a:cubicBezTo>
                  <a:pt x="632427" y="576033"/>
                  <a:pt x="611265" y="569565"/>
                  <a:pt x="598539" y="560795"/>
                </a:cubicBezTo>
                <a:cubicBezTo>
                  <a:pt x="590115" y="556346"/>
                  <a:pt x="581664" y="551968"/>
                  <a:pt x="573268" y="547446"/>
                </a:cubicBezTo>
                <a:cubicBezTo>
                  <a:pt x="562801" y="541809"/>
                  <a:pt x="552494" y="535749"/>
                  <a:pt x="541954" y="530320"/>
                </a:cubicBezTo>
                <a:cubicBezTo>
                  <a:pt x="537629" y="528092"/>
                  <a:pt x="533137" y="526595"/>
                  <a:pt x="528769" y="524524"/>
                </a:cubicBezTo>
                <a:cubicBezTo>
                  <a:pt x="522324" y="521468"/>
                  <a:pt x="515949" y="518142"/>
                  <a:pt x="509541" y="514951"/>
                </a:cubicBezTo>
                <a:cubicBezTo>
                  <a:pt x="485101" y="502783"/>
                  <a:pt x="461189" y="488959"/>
                  <a:pt x="436749" y="476791"/>
                </a:cubicBezTo>
                <a:cubicBezTo>
                  <a:pt x="424547" y="470716"/>
                  <a:pt x="419208" y="468521"/>
                  <a:pt x="407358" y="463312"/>
                </a:cubicBezTo>
                <a:cubicBezTo>
                  <a:pt x="396920" y="457603"/>
                  <a:pt x="386527" y="451780"/>
                  <a:pt x="376044" y="446185"/>
                </a:cubicBezTo>
                <a:cubicBezTo>
                  <a:pt x="368668" y="442249"/>
                  <a:pt x="361148" y="438717"/>
                  <a:pt x="353794" y="434724"/>
                </a:cubicBezTo>
                <a:cubicBezTo>
                  <a:pt x="341271" y="427924"/>
                  <a:pt x="328978" y="420575"/>
                  <a:pt x="316438" y="413821"/>
                </a:cubicBezTo>
                <a:cubicBezTo>
                  <a:pt x="303382" y="406789"/>
                  <a:pt x="293976" y="402931"/>
                  <a:pt x="281003" y="396564"/>
                </a:cubicBezTo>
                <a:cubicBezTo>
                  <a:pt x="268162" y="390262"/>
                  <a:pt x="255325" y="383935"/>
                  <a:pt x="242547" y="377419"/>
                </a:cubicBezTo>
                <a:cubicBezTo>
                  <a:pt x="184792" y="347969"/>
                  <a:pt x="256795" y="382976"/>
                  <a:pt x="172777" y="341148"/>
                </a:cubicBezTo>
                <a:cubicBezTo>
                  <a:pt x="164724" y="337139"/>
                  <a:pt x="157488" y="334543"/>
                  <a:pt x="149429" y="331445"/>
                </a:cubicBezTo>
                <a:cubicBezTo>
                  <a:pt x="142654" y="328840"/>
                  <a:pt x="135872" y="326345"/>
                  <a:pt x="129102" y="323630"/>
                </a:cubicBezTo>
                <a:cubicBezTo>
                  <a:pt x="79125" y="303585"/>
                  <a:pt x="123652" y="320808"/>
                  <a:pt x="95591" y="310020"/>
                </a:cubicBezTo>
                <a:lnTo>
                  <a:pt x="75264" y="302205"/>
                </a:lnTo>
                <a:cubicBezTo>
                  <a:pt x="66430" y="298809"/>
                  <a:pt x="57728" y="294010"/>
                  <a:pt x="48894" y="290614"/>
                </a:cubicBezTo>
                <a:cubicBezTo>
                  <a:pt x="44103" y="288772"/>
                  <a:pt x="39403" y="288292"/>
                  <a:pt x="34610" y="286577"/>
                </a:cubicBezTo>
                <a:cubicBezTo>
                  <a:pt x="25817" y="283429"/>
                  <a:pt x="19889" y="279312"/>
                  <a:pt x="11262" y="276874"/>
                </a:cubicBezTo>
                <a:cubicBezTo>
                  <a:pt x="7423" y="275788"/>
                  <a:pt x="3754" y="275441"/>
                  <a:pt x="0" y="274725"/>
                </a:cubicBezTo>
                <a:cubicBezTo>
                  <a:pt x="1744" y="229341"/>
                  <a:pt x="-1228" y="276689"/>
                  <a:pt x="58237" y="181544"/>
                </a:cubicBezTo>
                <a:cubicBezTo>
                  <a:pt x="63378" y="173318"/>
                  <a:pt x="66479" y="163876"/>
                  <a:pt x="70600" y="155042"/>
                </a:cubicBezTo>
                <a:cubicBezTo>
                  <a:pt x="76609" y="136776"/>
                  <a:pt x="73886" y="145666"/>
                  <a:pt x="78842" y="128410"/>
                </a:cubicBezTo>
                <a:cubicBezTo>
                  <a:pt x="79649" y="125600"/>
                  <a:pt x="79757" y="122463"/>
                  <a:pt x="80215" y="119489"/>
                </a:cubicBezTo>
                <a:cubicBezTo>
                  <a:pt x="80903" y="115021"/>
                  <a:pt x="84334" y="92740"/>
                  <a:pt x="84337" y="92726"/>
                </a:cubicBezTo>
                <a:cubicBezTo>
                  <a:pt x="85002" y="89093"/>
                  <a:pt x="86100" y="85660"/>
                  <a:pt x="86809" y="82047"/>
                </a:cubicBezTo>
                <a:cubicBezTo>
                  <a:pt x="87382" y="79125"/>
                  <a:pt x="87609" y="76048"/>
                  <a:pt x="88183" y="73126"/>
                </a:cubicBezTo>
                <a:cubicBezTo>
                  <a:pt x="88892" y="69513"/>
                  <a:pt x="90050" y="66107"/>
                  <a:pt x="90655" y="62447"/>
                </a:cubicBezTo>
                <a:close/>
                <a:moveTo>
                  <a:pt x="100272" y="0"/>
                </a:moveTo>
                <a:lnTo>
                  <a:pt x="96379" y="25278"/>
                </a:lnTo>
                <a:lnTo>
                  <a:pt x="75971" y="11975"/>
                </a:lnTo>
                <a:cubicBezTo>
                  <a:pt x="65021" y="4838"/>
                  <a:pt x="68031" y="6744"/>
                  <a:pt x="85163" y="17451"/>
                </a:cubicBezTo>
                <a:close/>
              </a:path>
            </a:pathLst>
          </a:custGeom>
          <a:noFill/>
          <a:ln>
            <a:noFill/>
          </a:ln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10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harpenSoften amount="50000"/>
                    </a14:imgEffect>
                    <a14:imgEffect>
                      <a14:saturation sat="400000"/>
                    </a14:imgEffect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0351" y="2568590"/>
            <a:ext cx="2059142" cy="48160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1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3595" y="3769246"/>
            <a:ext cx="344184" cy="37286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1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573" y="4074259"/>
            <a:ext cx="2045932" cy="40958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14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989" y="4613383"/>
            <a:ext cx="2080241" cy="41137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15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7275" y="5139174"/>
            <a:ext cx="2166556" cy="44325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16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884" y="5686698"/>
            <a:ext cx="2100453" cy="39075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17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6860" y="3784839"/>
            <a:ext cx="274825" cy="357273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18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7907" y="3668849"/>
            <a:ext cx="760513" cy="481658"/>
          </a:xfrm>
          <a:prstGeom prst="rect">
            <a:avLst/>
          </a:prstGeom>
        </p:spPr>
      </p:pic>
      <p:sp>
        <p:nvSpPr>
          <p:cNvPr id="57" name="Google Shape;329;p35"/>
          <p:cNvSpPr txBox="1">
            <a:spLocks/>
          </p:cNvSpPr>
          <p:nvPr/>
        </p:nvSpPr>
        <p:spPr>
          <a:xfrm>
            <a:off x="6811077" y="4069835"/>
            <a:ext cx="307043" cy="23021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Coming Soon"/>
              <a:buChar char="●"/>
              <a:defRPr sz="1400" b="1" i="0" u="none" strike="noStrike" cap="none">
                <a:solidFill>
                  <a:schemeClr val="accent6"/>
                </a:solidFill>
                <a:latin typeface="Coming Soon"/>
                <a:ea typeface="Coming Soon"/>
                <a:cs typeface="Coming Soon"/>
                <a:sym typeface="Coming Soon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Coming Soon"/>
              <a:buChar char="○"/>
              <a:defRPr sz="1400" b="1" i="0" u="none" strike="noStrike" cap="none">
                <a:solidFill>
                  <a:schemeClr val="accent6"/>
                </a:solidFill>
                <a:latin typeface="Coming Soon"/>
                <a:ea typeface="Coming Soon"/>
                <a:cs typeface="Coming Soon"/>
                <a:sym typeface="Coming Soon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Coming Soon"/>
              <a:buChar char="■"/>
              <a:defRPr sz="1400" b="1" i="0" u="none" strike="noStrike" cap="none">
                <a:solidFill>
                  <a:schemeClr val="accent6"/>
                </a:solidFill>
                <a:latin typeface="Coming Soon"/>
                <a:ea typeface="Coming Soon"/>
                <a:cs typeface="Coming Soon"/>
                <a:sym typeface="Coming Soon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Coming Soon"/>
              <a:buChar char="●"/>
              <a:defRPr sz="1400" b="1" i="0" u="none" strike="noStrike" cap="none">
                <a:solidFill>
                  <a:schemeClr val="accent6"/>
                </a:solidFill>
                <a:latin typeface="Coming Soon"/>
                <a:ea typeface="Coming Soon"/>
                <a:cs typeface="Coming Soon"/>
                <a:sym typeface="Coming Soon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Coming Soon"/>
              <a:buChar char="○"/>
              <a:defRPr sz="1400" b="1" i="0" u="none" strike="noStrike" cap="none">
                <a:solidFill>
                  <a:schemeClr val="accent6"/>
                </a:solidFill>
                <a:latin typeface="Coming Soon"/>
                <a:ea typeface="Coming Soon"/>
                <a:cs typeface="Coming Soon"/>
                <a:sym typeface="Coming Soon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Coming Soon"/>
              <a:buChar char="■"/>
              <a:defRPr sz="1400" b="1" i="0" u="none" strike="noStrike" cap="none">
                <a:solidFill>
                  <a:schemeClr val="accent6"/>
                </a:solidFill>
                <a:latin typeface="Coming Soon"/>
                <a:ea typeface="Coming Soon"/>
                <a:cs typeface="Coming Soon"/>
                <a:sym typeface="Coming Soon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Coming Soon"/>
              <a:buChar char="●"/>
              <a:defRPr sz="1400" b="1" i="0" u="none" strike="noStrike" cap="none">
                <a:solidFill>
                  <a:schemeClr val="accent6"/>
                </a:solidFill>
                <a:latin typeface="Coming Soon"/>
                <a:ea typeface="Coming Soon"/>
                <a:cs typeface="Coming Soon"/>
                <a:sym typeface="Coming Soon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Coming Soon"/>
              <a:buChar char="○"/>
              <a:defRPr sz="1400" b="1" i="0" u="none" strike="noStrike" cap="none">
                <a:solidFill>
                  <a:schemeClr val="accent6"/>
                </a:solidFill>
                <a:latin typeface="Coming Soon"/>
                <a:ea typeface="Coming Soon"/>
                <a:cs typeface="Coming Soon"/>
                <a:sym typeface="Coming Soon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Clr>
                <a:schemeClr val="accent6"/>
              </a:buClr>
              <a:buSzPts val="1400"/>
              <a:buFont typeface="Coming Soon"/>
              <a:buChar char="■"/>
              <a:defRPr sz="1400" b="1" i="0" u="none" strike="noStrike" cap="none">
                <a:solidFill>
                  <a:schemeClr val="accent6"/>
                </a:solidFill>
                <a:latin typeface="Coming Soon"/>
                <a:ea typeface="Coming Soon"/>
                <a:cs typeface="Coming Soon"/>
                <a:sym typeface="Coming Soon"/>
              </a:defRPr>
            </a:lvl9pPr>
          </a:lstStyle>
          <a:p>
            <a:pPr marL="0" indent="0">
              <a:lnSpc>
                <a:spcPct val="1000"/>
              </a:lnSpc>
              <a:spcBef>
                <a:spcPts val="2100"/>
              </a:spcBef>
              <a:spcAft>
                <a:spcPts val="2100"/>
              </a:spcAft>
              <a:buFont typeface="Coming Soon"/>
              <a:buNone/>
            </a:pPr>
            <a:r>
              <a:rPr lang="ru-RU" dirty="0" smtClean="0">
                <a:latin typeface="Gant" panose="00000500000000000000" pitchFamily="2" charset="0"/>
              </a:rPr>
              <a:t>1 </a:t>
            </a:r>
          </a:p>
          <a:p>
            <a:pPr marL="0" indent="0">
              <a:lnSpc>
                <a:spcPct val="1000"/>
              </a:lnSpc>
              <a:spcBef>
                <a:spcPts val="2100"/>
              </a:spcBef>
              <a:spcAft>
                <a:spcPts val="2100"/>
              </a:spcAft>
              <a:buFont typeface="Coming Soon"/>
              <a:buNone/>
            </a:pPr>
            <a:r>
              <a:rPr lang="ru-RU" dirty="0" smtClean="0">
                <a:latin typeface="Gant" panose="00000500000000000000" pitchFamily="2" charset="0"/>
              </a:rPr>
              <a:t>2</a:t>
            </a:r>
          </a:p>
          <a:p>
            <a:pPr marL="0" indent="0">
              <a:lnSpc>
                <a:spcPct val="1000"/>
              </a:lnSpc>
              <a:spcBef>
                <a:spcPts val="2100"/>
              </a:spcBef>
              <a:spcAft>
                <a:spcPts val="2100"/>
              </a:spcAft>
              <a:buFont typeface="Coming Soon"/>
              <a:buNone/>
            </a:pPr>
            <a:r>
              <a:rPr lang="ru-RU" dirty="0" smtClean="0">
                <a:latin typeface="Gant" panose="00000500000000000000" pitchFamily="2" charset="0"/>
              </a:rPr>
              <a:t>3</a:t>
            </a:r>
          </a:p>
          <a:p>
            <a:pPr marL="0" indent="0">
              <a:lnSpc>
                <a:spcPct val="1000"/>
              </a:lnSpc>
              <a:spcBef>
                <a:spcPts val="2100"/>
              </a:spcBef>
              <a:spcAft>
                <a:spcPts val="2100"/>
              </a:spcAft>
              <a:buFont typeface="Coming Soon"/>
              <a:buNone/>
            </a:pPr>
            <a:r>
              <a:rPr lang="ru-RU" dirty="0" smtClean="0">
                <a:latin typeface="Gant" panose="00000500000000000000" pitchFamily="2" charset="0"/>
              </a:rPr>
              <a:t>4</a:t>
            </a:r>
          </a:p>
          <a:p>
            <a:pPr marL="0" indent="0">
              <a:spcAft>
                <a:spcPts val="2100"/>
              </a:spcAft>
              <a:buFont typeface="Coming Soon"/>
              <a:buNone/>
            </a:pP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19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94218" y="3711516"/>
            <a:ext cx="916698" cy="44525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20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33956" y="3653289"/>
            <a:ext cx="851506" cy="466955"/>
          </a:xfrm>
          <a:prstGeom prst="rect">
            <a:avLst/>
          </a:prstGeom>
        </p:spPr>
      </p:pic>
      <p:pic>
        <p:nvPicPr>
          <p:cNvPr id="58" name="Google Shape;160;p26"/>
          <p:cNvPicPr preferRelativeResize="0"/>
          <p:nvPr/>
        </p:nvPicPr>
        <p:blipFill rotWithShape="1">
          <a:blip r:embed="rId4">
            <a:alphaModFix/>
            <a:biLevel thresh="25000"/>
          </a:blip>
          <a:srcRect/>
          <a:stretch/>
        </p:blipFill>
        <p:spPr>
          <a:xfrm rot="10800000">
            <a:off x="434452" y="4042272"/>
            <a:ext cx="11437552" cy="132953"/>
          </a:xfrm>
          <a:prstGeom prst="rect">
            <a:avLst/>
          </a:prstGeom>
          <a:noFill/>
          <a:ln>
            <a:noFill/>
          </a:ln>
        </p:spPr>
      </p:pic>
      <p:sp>
        <p:nvSpPr>
          <p:cNvPr id="59" name="Google Shape;319;p35"/>
          <p:cNvSpPr txBox="1">
            <a:spLocks/>
          </p:cNvSpPr>
          <p:nvPr/>
        </p:nvSpPr>
        <p:spPr>
          <a:xfrm>
            <a:off x="10394755" y="4066587"/>
            <a:ext cx="258154" cy="20732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Coming Soon"/>
              <a:buChar char="●"/>
              <a:defRPr sz="1400" b="1" i="0" u="none" strike="noStrike" cap="none">
                <a:solidFill>
                  <a:schemeClr val="accent6"/>
                </a:solidFill>
                <a:latin typeface="Coming Soon"/>
                <a:ea typeface="Coming Soon"/>
                <a:cs typeface="Coming Soon"/>
                <a:sym typeface="Coming Soon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Coming Soon"/>
              <a:buChar char="○"/>
              <a:defRPr sz="1400" b="1" i="0" u="none" strike="noStrike" cap="none">
                <a:solidFill>
                  <a:schemeClr val="accent6"/>
                </a:solidFill>
                <a:latin typeface="Coming Soon"/>
                <a:ea typeface="Coming Soon"/>
                <a:cs typeface="Coming Soon"/>
                <a:sym typeface="Coming Soon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Coming Soon"/>
              <a:buChar char="■"/>
              <a:defRPr sz="1400" b="1" i="0" u="none" strike="noStrike" cap="none">
                <a:solidFill>
                  <a:schemeClr val="accent6"/>
                </a:solidFill>
                <a:latin typeface="Coming Soon"/>
                <a:ea typeface="Coming Soon"/>
                <a:cs typeface="Coming Soon"/>
                <a:sym typeface="Coming Soon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Coming Soon"/>
              <a:buChar char="●"/>
              <a:defRPr sz="1400" b="1" i="0" u="none" strike="noStrike" cap="none">
                <a:solidFill>
                  <a:schemeClr val="accent6"/>
                </a:solidFill>
                <a:latin typeface="Coming Soon"/>
                <a:ea typeface="Coming Soon"/>
                <a:cs typeface="Coming Soon"/>
                <a:sym typeface="Coming Soon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Coming Soon"/>
              <a:buChar char="○"/>
              <a:defRPr sz="1400" b="1" i="0" u="none" strike="noStrike" cap="none">
                <a:solidFill>
                  <a:schemeClr val="accent6"/>
                </a:solidFill>
                <a:latin typeface="Coming Soon"/>
                <a:ea typeface="Coming Soon"/>
                <a:cs typeface="Coming Soon"/>
                <a:sym typeface="Coming Soon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Coming Soon"/>
              <a:buChar char="■"/>
              <a:defRPr sz="1400" b="1" i="0" u="none" strike="noStrike" cap="none">
                <a:solidFill>
                  <a:schemeClr val="accent6"/>
                </a:solidFill>
                <a:latin typeface="Coming Soon"/>
                <a:ea typeface="Coming Soon"/>
                <a:cs typeface="Coming Soon"/>
                <a:sym typeface="Coming Soon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Coming Soon"/>
              <a:buChar char="●"/>
              <a:defRPr sz="1400" b="1" i="0" u="none" strike="noStrike" cap="none">
                <a:solidFill>
                  <a:schemeClr val="accent6"/>
                </a:solidFill>
                <a:latin typeface="Coming Soon"/>
                <a:ea typeface="Coming Soon"/>
                <a:cs typeface="Coming Soon"/>
                <a:sym typeface="Coming Soon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Coming Soon"/>
              <a:buChar char="○"/>
              <a:defRPr sz="1400" b="1" i="0" u="none" strike="noStrike" cap="none">
                <a:solidFill>
                  <a:schemeClr val="accent6"/>
                </a:solidFill>
                <a:latin typeface="Coming Soon"/>
                <a:ea typeface="Coming Soon"/>
                <a:cs typeface="Coming Soon"/>
                <a:sym typeface="Coming Soon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Clr>
                <a:schemeClr val="accent6"/>
              </a:buClr>
              <a:buSzPts val="1400"/>
              <a:buFont typeface="Coming Soon"/>
              <a:buChar char="■"/>
              <a:defRPr sz="1400" b="1" i="0" u="none" strike="noStrike" cap="none">
                <a:solidFill>
                  <a:schemeClr val="accent6"/>
                </a:solidFill>
                <a:latin typeface="Coming Soon"/>
                <a:ea typeface="Coming Soon"/>
                <a:cs typeface="Coming Soon"/>
                <a:sym typeface="Coming Soon"/>
              </a:defRPr>
            </a:lvl9pPr>
          </a:lstStyle>
          <a:p>
            <a:pPr marL="0" indent="0">
              <a:lnSpc>
                <a:spcPct val="1000"/>
              </a:lnSpc>
              <a:spcBef>
                <a:spcPts val="2100"/>
              </a:spcBef>
              <a:spcAft>
                <a:spcPts val="2100"/>
              </a:spcAft>
              <a:buFont typeface="Coming Soon"/>
              <a:buNone/>
            </a:pPr>
            <a:r>
              <a:rPr lang="ru-RU" smtClean="0">
                <a:latin typeface="Gant" panose="00000500000000000000" pitchFamily="2" charset="0"/>
              </a:rPr>
              <a:t>1</a:t>
            </a:r>
          </a:p>
          <a:p>
            <a:pPr marL="0" indent="0">
              <a:lnSpc>
                <a:spcPct val="1000"/>
              </a:lnSpc>
              <a:spcBef>
                <a:spcPts val="2100"/>
              </a:spcBef>
              <a:spcAft>
                <a:spcPts val="2100"/>
              </a:spcAft>
              <a:buFont typeface="Coming Soon"/>
              <a:buNone/>
            </a:pPr>
            <a:r>
              <a:rPr lang="ru-RU" smtClean="0">
                <a:latin typeface="Gant" panose="00000500000000000000" pitchFamily="2" charset="0"/>
              </a:rPr>
              <a:t>2</a:t>
            </a:r>
          </a:p>
          <a:p>
            <a:pPr marL="0" indent="0">
              <a:lnSpc>
                <a:spcPct val="1000"/>
              </a:lnSpc>
              <a:spcBef>
                <a:spcPts val="2100"/>
              </a:spcBef>
              <a:spcAft>
                <a:spcPts val="2100"/>
              </a:spcAft>
              <a:buFont typeface="Coming Soon"/>
              <a:buNone/>
            </a:pPr>
            <a:r>
              <a:rPr lang="ru-RU" smtClean="0">
                <a:latin typeface="Gant" panose="00000500000000000000" pitchFamily="2" charset="0"/>
              </a:rPr>
              <a:t>3</a:t>
            </a:r>
          </a:p>
          <a:p>
            <a:pPr marL="0" indent="0">
              <a:lnSpc>
                <a:spcPct val="1000"/>
              </a:lnSpc>
              <a:spcBef>
                <a:spcPts val="2100"/>
              </a:spcBef>
              <a:spcAft>
                <a:spcPts val="2100"/>
              </a:spcAft>
              <a:buFont typeface="Coming Soon"/>
              <a:buNone/>
            </a:pPr>
            <a:r>
              <a:rPr lang="ru-RU" smtClean="0">
                <a:latin typeface="Gant" panose="00000500000000000000" pitchFamily="2" charset="0"/>
              </a:rPr>
              <a:t>4</a:t>
            </a:r>
          </a:p>
          <a:p>
            <a:pPr marL="0" indent="0">
              <a:spcAft>
                <a:spcPts val="2100"/>
              </a:spcAft>
              <a:buFont typeface="Coming Soon"/>
              <a:buNone/>
            </a:pP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3468830" y="4170369"/>
            <a:ext cx="83256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chemeClr val="bg1"/>
                </a:solidFill>
                <a:latin typeface="Gant" panose="00000500000000000000" pitchFamily="2" charset="0"/>
              </a:rPr>
              <a:t>     -2                               -15                              5 и -3                            2                                -15</a:t>
            </a:r>
            <a:endParaRPr lang="ru-RU" sz="1600" dirty="0">
              <a:solidFill>
                <a:schemeClr val="bg1"/>
              </a:solidFill>
              <a:latin typeface="Gant" panose="00000500000000000000" pitchFamily="2" charset="0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3482138" y="4714432"/>
            <a:ext cx="83256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chemeClr val="bg1"/>
                </a:solidFill>
                <a:latin typeface="Gant" panose="00000500000000000000" pitchFamily="2" charset="0"/>
              </a:rPr>
              <a:t>      3                               -28                              </a:t>
            </a:r>
            <a:r>
              <a:rPr lang="ru-RU" sz="1600" dirty="0">
                <a:solidFill>
                  <a:schemeClr val="bg1"/>
                </a:solidFill>
                <a:latin typeface="Gant" panose="00000500000000000000" pitchFamily="2" charset="0"/>
              </a:rPr>
              <a:t>4</a:t>
            </a:r>
            <a:r>
              <a:rPr lang="ru-RU" sz="1600" dirty="0" smtClean="0">
                <a:solidFill>
                  <a:schemeClr val="bg1"/>
                </a:solidFill>
                <a:latin typeface="Gant" panose="00000500000000000000" pitchFamily="2" charset="0"/>
              </a:rPr>
              <a:t> и -7                           -3                               -28</a:t>
            </a:r>
            <a:endParaRPr lang="ru-RU" sz="1600" dirty="0">
              <a:solidFill>
                <a:schemeClr val="bg1"/>
              </a:solidFill>
              <a:latin typeface="Gant" panose="00000500000000000000" pitchFamily="2" charset="0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3468830" y="5247281"/>
            <a:ext cx="83256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chemeClr val="bg1"/>
                </a:solidFill>
                <a:latin typeface="Gant" panose="00000500000000000000" pitchFamily="2" charset="0"/>
              </a:rPr>
              <a:t>      -14                               48                              6 и 8                            14                                48</a:t>
            </a:r>
            <a:endParaRPr lang="ru-RU" sz="1600" dirty="0">
              <a:solidFill>
                <a:schemeClr val="bg1"/>
              </a:solidFill>
              <a:latin typeface="Gant" panose="00000500000000000000" pitchFamily="2" charset="0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3468830" y="5780130"/>
            <a:ext cx="83256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chemeClr val="bg1"/>
                </a:solidFill>
                <a:latin typeface="Gant" panose="00000500000000000000" pitchFamily="2" charset="0"/>
              </a:rPr>
              <a:t>      15                                36                            -12 и -3                          -15                               36</a:t>
            </a:r>
            <a:endParaRPr lang="ru-RU" sz="1600" dirty="0">
              <a:solidFill>
                <a:schemeClr val="bg1"/>
              </a:solidFill>
              <a:latin typeface="Gant" panose="00000500000000000000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61" grpId="0"/>
      <p:bldP spid="62" grpId="0"/>
      <p:bldP spid="6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p30"/>
          <p:cNvSpPr txBox="1">
            <a:spLocks noGrp="1"/>
          </p:cNvSpPr>
          <p:nvPr>
            <p:ph type="title"/>
          </p:nvPr>
        </p:nvSpPr>
        <p:spPr>
          <a:xfrm>
            <a:off x="1048715" y="1515735"/>
            <a:ext cx="10011300" cy="316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lvl="0">
              <a:buSzPts val="6000"/>
            </a:pPr>
            <a:r>
              <a:rPr lang="ru-RU" sz="4000" dirty="0">
                <a:latin typeface="Gant" panose="00000500000000000000" pitchFamily="2" charset="0"/>
              </a:rPr>
              <a:t>Сумма </a:t>
            </a:r>
            <a:r>
              <a:rPr lang="ru-RU" sz="4000" dirty="0" smtClean="0">
                <a:latin typeface="Gant" panose="00000500000000000000" pitchFamily="2" charset="0"/>
              </a:rPr>
              <a:t>корней ……………..………. квадратного уравнения равна </a:t>
            </a:r>
            <a:r>
              <a:rPr lang="ru-RU" sz="4000" dirty="0">
                <a:latin typeface="Gant" panose="00000500000000000000" pitchFamily="2" charset="0"/>
              </a:rPr>
              <a:t>его </a:t>
            </a:r>
            <a:r>
              <a:rPr lang="ru-RU" sz="4000" dirty="0" smtClean="0">
                <a:latin typeface="Gant" panose="00000500000000000000" pitchFamily="2" charset="0"/>
              </a:rPr>
              <a:t>………..……. коэффициенту </a:t>
            </a:r>
            <a:r>
              <a:rPr lang="ru-RU" sz="4000" dirty="0">
                <a:latin typeface="Gant" panose="00000500000000000000" pitchFamily="2" charset="0"/>
              </a:rPr>
              <a:t>с </a:t>
            </a:r>
            <a:r>
              <a:rPr lang="ru-RU" sz="4000" dirty="0" smtClean="0">
                <a:latin typeface="Gant" panose="00000500000000000000" pitchFamily="2" charset="0"/>
              </a:rPr>
              <a:t>……………………………….. знаком</a:t>
            </a:r>
            <a:r>
              <a:rPr lang="ru-RU" sz="4000" dirty="0">
                <a:latin typeface="Gant" panose="00000500000000000000" pitchFamily="2" charset="0"/>
              </a:rPr>
              <a:t>, а произведение </a:t>
            </a:r>
            <a:r>
              <a:rPr lang="ru-RU" sz="4000" dirty="0" smtClean="0">
                <a:latin typeface="Gant" panose="00000500000000000000" pitchFamily="2" charset="0"/>
              </a:rPr>
              <a:t>- ………………… члену </a:t>
            </a:r>
            <a:r>
              <a:rPr lang="ru-RU" sz="4000" dirty="0">
                <a:latin typeface="Gant" panose="00000500000000000000" pitchFamily="2" charset="0"/>
              </a:rPr>
              <a:t>.</a:t>
            </a:r>
            <a:endParaRPr sz="4000" dirty="0">
              <a:latin typeface="Gant" panose="00000500000000000000" pitchFamily="2" charset="0"/>
            </a:endParaRPr>
          </a:p>
        </p:txBody>
      </p:sp>
      <p:grpSp>
        <p:nvGrpSpPr>
          <p:cNvPr id="211" name="Google Shape;211;p30"/>
          <p:cNvGrpSpPr/>
          <p:nvPr/>
        </p:nvGrpSpPr>
        <p:grpSpPr>
          <a:xfrm>
            <a:off x="532409" y="1542852"/>
            <a:ext cx="11373646" cy="2844092"/>
            <a:chOff x="1017886" y="2820184"/>
            <a:chExt cx="3386040" cy="2900233"/>
          </a:xfrm>
        </p:grpSpPr>
        <p:pic>
          <p:nvPicPr>
            <p:cNvPr id="212" name="Google Shape;212;p30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 rot="10800000" flipH="1">
              <a:off x="1083899" y="5538245"/>
              <a:ext cx="3320027" cy="18217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13" name="Google Shape;213;p30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 rot="10800000" flipH="1">
              <a:off x="1064808" y="2820184"/>
              <a:ext cx="3204000" cy="20811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14" name="Google Shape;214;p30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 rot="5400000" flipH="1">
              <a:off x="-370439" y="4230296"/>
              <a:ext cx="2830034" cy="5338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15" name="Google Shape;215;p30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 rot="5400000" flipH="1">
              <a:off x="2872948" y="4246539"/>
              <a:ext cx="2830034" cy="71175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2" name="TextBox 1"/>
          <p:cNvSpPr txBox="1"/>
          <p:nvPr/>
        </p:nvSpPr>
        <p:spPr>
          <a:xfrm>
            <a:off x="1114000" y="5595257"/>
            <a:ext cx="357774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>
              <a:latin typeface="Gant" panose="00000500000000000000" pitchFamily="2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876349" y="1769570"/>
            <a:ext cx="2743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>
                <a:solidFill>
                  <a:srgbClr val="FFC6AB"/>
                </a:solidFill>
                <a:latin typeface="Gant" panose="00000500000000000000" pitchFamily="2" charset="0"/>
              </a:rPr>
              <a:t>приведенного</a:t>
            </a:r>
            <a:endParaRPr lang="ru-RU" sz="4000" dirty="0">
              <a:solidFill>
                <a:srgbClr val="FFC6AB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454868" y="2387590"/>
            <a:ext cx="189411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>
                <a:solidFill>
                  <a:srgbClr val="FFC6AB"/>
                </a:solidFill>
                <a:latin typeface="Gant" panose="00000500000000000000" pitchFamily="2" charset="0"/>
              </a:rPr>
              <a:t>второму</a:t>
            </a:r>
            <a:endParaRPr lang="ru-RU" sz="4000" dirty="0">
              <a:solidFill>
                <a:srgbClr val="FFC6AB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775194" y="2991905"/>
            <a:ext cx="440871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>
                <a:solidFill>
                  <a:srgbClr val="FFC6AB"/>
                </a:solidFill>
                <a:latin typeface="Gant" panose="00000500000000000000" pitchFamily="2" charset="0"/>
              </a:rPr>
              <a:t>противоположным</a:t>
            </a:r>
            <a:endParaRPr lang="ru-RU" sz="4000" dirty="0">
              <a:solidFill>
                <a:srgbClr val="FFC6AB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184303" y="3571932"/>
            <a:ext cx="24352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>
                <a:solidFill>
                  <a:srgbClr val="FFC6AB"/>
                </a:solidFill>
                <a:latin typeface="Gant" panose="00000500000000000000" pitchFamily="2" charset="0"/>
              </a:rPr>
              <a:t>свободному</a:t>
            </a:r>
            <a:endParaRPr lang="ru-RU" sz="4000" dirty="0">
              <a:solidFill>
                <a:srgbClr val="FFC6AB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69335" y="438517"/>
            <a:ext cx="1095454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C1BAFC"/>
                </a:solidFill>
                <a:latin typeface="Segoe Print" panose="02000600000000000000" pitchFamily="2" charset="0"/>
              </a:rPr>
              <a:t>Попробуем вместе сформулировать теорему. Для этого заполним пропуски:</a:t>
            </a:r>
            <a:endParaRPr lang="ru-RU" sz="3200" b="1" dirty="0">
              <a:solidFill>
                <a:srgbClr val="C1BAFC"/>
              </a:solidFill>
              <a:latin typeface="Segoe Print" panose="02000600000000000000" pitchFamily="2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4868" y="4364121"/>
            <a:ext cx="2876608" cy="202823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p31"/>
          <p:cNvSpPr txBox="1">
            <a:spLocks noGrp="1"/>
          </p:cNvSpPr>
          <p:nvPr>
            <p:ph type="title"/>
          </p:nvPr>
        </p:nvSpPr>
        <p:spPr>
          <a:xfrm>
            <a:off x="1643694" y="758837"/>
            <a:ext cx="10308820" cy="88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</a:pPr>
            <a:r>
              <a:rPr lang="ru-RU" sz="4000" dirty="0" smtClean="0">
                <a:solidFill>
                  <a:srgbClr val="C1BAFC"/>
                </a:solidFill>
                <a:latin typeface="Gant" panose="00000500000000000000" pitchFamily="2" charset="0"/>
              </a:rPr>
              <a:t>Ход решения квадратного уравнения по </a:t>
            </a:r>
            <a:r>
              <a:rPr lang="ru-RU" sz="4000" dirty="0" err="1" smtClean="0">
                <a:solidFill>
                  <a:srgbClr val="C1BAFC"/>
                </a:solidFill>
                <a:latin typeface="Gant" panose="00000500000000000000" pitchFamily="2" charset="0"/>
              </a:rPr>
              <a:t>теорме</a:t>
            </a:r>
            <a:r>
              <a:rPr lang="ru-RU" sz="4000" dirty="0" smtClean="0">
                <a:solidFill>
                  <a:srgbClr val="C1BAFC"/>
                </a:solidFill>
                <a:latin typeface="Gant" panose="00000500000000000000" pitchFamily="2" charset="0"/>
              </a:rPr>
              <a:t> </a:t>
            </a:r>
            <a:r>
              <a:rPr lang="ru-RU" sz="4000" dirty="0" err="1" smtClean="0">
                <a:solidFill>
                  <a:srgbClr val="C1BAFC"/>
                </a:solidFill>
                <a:latin typeface="Gant" panose="00000500000000000000" pitchFamily="2" charset="0"/>
              </a:rPr>
              <a:t>виета</a:t>
            </a:r>
            <a:endParaRPr sz="4000" dirty="0">
              <a:solidFill>
                <a:srgbClr val="C1BAFC"/>
              </a:solidFill>
              <a:latin typeface="Gant" panose="00000500000000000000" pitchFamily="2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21" name="Google Shape;221;p31"/>
              <p:cNvSpPr txBox="1">
                <a:spLocks noGrp="1"/>
              </p:cNvSpPr>
              <p:nvPr>
                <p:ph type="subTitle" idx="1"/>
              </p:nvPr>
            </p:nvSpPr>
            <p:spPr>
              <a:xfrm>
                <a:off x="824587" y="2640864"/>
                <a:ext cx="3061144" cy="606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121900" tIns="121900" rIns="121900" bIns="121900" anchor="t" anchorCtr="0">
                <a:noAutofit/>
              </a:bodyPr>
              <a:lstStyle/>
              <a:p>
                <a:pPr marL="0" lvl="0" indent="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2100"/>
                  </a:spcAft>
                  <a:buSzPts val="1800"/>
                  <a:buNone/>
                </a:pPr>
                <a:r>
                  <a:rPr lang="ru-RU" dirty="0" smtClean="0">
                    <a:latin typeface="Segoe Print" panose="02000600000000000000" pitchFamily="2" charset="0"/>
                  </a:rPr>
                  <a:t>Проверяем имеет ли наше уравнение корни. (</a:t>
                </a:r>
                <a:r>
                  <a:rPr lang="en-US" dirty="0" smtClean="0">
                    <a:latin typeface="Segoe Print" panose="02000600000000000000" pitchFamily="2" charset="0"/>
                  </a:rPr>
                  <a:t>D</a:t>
                </a:r>
                <a14:m>
                  <m:oMath xmlns:m="http://schemas.openxmlformats.org/officeDocument/2006/math">
                    <m:r>
                      <a:rPr lang="en-US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≥</m:t>
                    </m:r>
                    <m:r>
                      <a:rPr lang="en-US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𝟎</m:t>
                    </m:r>
                    <m:r>
                      <a:rPr lang="ru-RU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)</m:t>
                    </m:r>
                  </m:oMath>
                </a14:m>
                <a:endParaRPr dirty="0">
                  <a:latin typeface="Segoe Print" panose="02000600000000000000" pitchFamily="2" charset="0"/>
                </a:endParaRPr>
              </a:p>
            </p:txBody>
          </p:sp>
        </mc:Choice>
        <mc:Fallback xmlns="">
          <p:sp>
            <p:nvSpPr>
              <p:cNvPr id="221" name="Google Shape;221;p31"/>
              <p:cNvSpPr txBox="1">
                <a:spLocks noGrp="1" noRot="1" noChangeAspect="1" noMove="1" noResize="1" noEditPoints="1" noAdjustHandles="1" noChangeArrowheads="1" noChangeShapeType="1" noTextEdit="1"/>
              </p:cNvSpPr>
              <p:nvPr>
                <p:ph type="subTitle" idx="1"/>
              </p:nvPr>
            </p:nvSpPr>
            <p:spPr>
              <a:xfrm>
                <a:off x="824587" y="2640864"/>
                <a:ext cx="3061144" cy="606900"/>
              </a:xfrm>
              <a:prstGeom prst="rect">
                <a:avLst/>
              </a:prstGeom>
              <a:blipFill rotWithShape="0">
                <a:blip r:embed="rId3"/>
                <a:stretch>
                  <a:fillRect l="-598" b="-99000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23" name="Google Shape;223;p31"/>
          <p:cNvSpPr txBox="1">
            <a:spLocks noGrp="1"/>
          </p:cNvSpPr>
          <p:nvPr>
            <p:ph type="subTitle" idx="2"/>
          </p:nvPr>
        </p:nvSpPr>
        <p:spPr>
          <a:xfrm>
            <a:off x="4509583" y="2587899"/>
            <a:ext cx="3123393" cy="33859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lvl="0" indent="0">
              <a:spcAft>
                <a:spcPts val="2100"/>
              </a:spcAft>
            </a:pPr>
            <a:r>
              <a:rPr lang="ru-RU" dirty="0" smtClean="0">
                <a:latin typeface="Segoe Print" panose="02000600000000000000" pitchFamily="2" charset="0"/>
              </a:rPr>
              <a:t>Записываем чему равна </a:t>
            </a:r>
            <a:r>
              <a:rPr lang="ru-RU" dirty="0" smtClean="0">
                <a:latin typeface="Segoe Print" panose="02000600000000000000" pitchFamily="2" charset="0"/>
              </a:rPr>
              <a:t>сумма </a:t>
            </a:r>
            <a:r>
              <a:rPr lang="ru-RU" dirty="0">
                <a:latin typeface="Segoe Print" panose="02000600000000000000" pitchFamily="2" charset="0"/>
              </a:rPr>
              <a:t>и</a:t>
            </a:r>
            <a:r>
              <a:rPr lang="ru-RU" dirty="0" smtClean="0">
                <a:latin typeface="Segoe Print" panose="02000600000000000000" pitchFamily="2" charset="0"/>
              </a:rPr>
              <a:t> произведение корней квадратного уравнения.</a:t>
            </a:r>
            <a:endParaRPr dirty="0">
              <a:latin typeface="Segoe Print" panose="02000600000000000000" pitchFamily="2" charset="0"/>
            </a:endParaRPr>
          </a:p>
        </p:txBody>
      </p:sp>
      <p:sp>
        <p:nvSpPr>
          <p:cNvPr id="225" name="Google Shape;225;p31"/>
          <p:cNvSpPr txBox="1">
            <a:spLocks noGrp="1"/>
          </p:cNvSpPr>
          <p:nvPr>
            <p:ph type="subTitle" idx="3"/>
          </p:nvPr>
        </p:nvSpPr>
        <p:spPr>
          <a:xfrm>
            <a:off x="8160563" y="2835187"/>
            <a:ext cx="2766900" cy="16823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2100"/>
              </a:spcAft>
              <a:buSzPts val="1800"/>
              <a:buNone/>
            </a:pPr>
            <a:r>
              <a:rPr lang="ru-RU" sz="2000" dirty="0" smtClean="0">
                <a:latin typeface="Segoe Print" panose="02000600000000000000" pitchFamily="2" charset="0"/>
              </a:rPr>
              <a:t>Методом подбора находим корни квадратного уравнения и делаем проверку.</a:t>
            </a:r>
            <a:endParaRPr sz="2000" dirty="0">
              <a:latin typeface="Segoe Print" panose="02000600000000000000" pitchFamily="2" charset="0"/>
            </a:endParaRPr>
          </a:p>
        </p:txBody>
      </p:sp>
      <p:sp>
        <p:nvSpPr>
          <p:cNvPr id="226" name="Google Shape;226;p31"/>
          <p:cNvSpPr txBox="1">
            <a:spLocks noGrp="1"/>
          </p:cNvSpPr>
          <p:nvPr>
            <p:ph type="body" idx="4"/>
          </p:nvPr>
        </p:nvSpPr>
        <p:spPr>
          <a:xfrm>
            <a:off x="619450" y="3640664"/>
            <a:ext cx="3525528" cy="149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139700" indent="0">
              <a:buNone/>
            </a:pPr>
            <a:r>
              <a:rPr lang="ru-RU" sz="1800" dirty="0" smtClean="0">
                <a:latin typeface="Segoe Print" panose="02000600000000000000" pitchFamily="2" charset="0"/>
              </a:rPr>
              <a:t>Для этого </a:t>
            </a:r>
            <a:r>
              <a:rPr lang="ru-RU" sz="1800" dirty="0" smtClean="0">
                <a:latin typeface="Segoe Print" panose="02000600000000000000" pitchFamily="2" charset="0"/>
              </a:rPr>
              <a:t>проверяем</a:t>
            </a:r>
            <a:r>
              <a:rPr lang="ru-RU" sz="1800" dirty="0" smtClean="0">
                <a:latin typeface="Segoe Print" panose="02000600000000000000" pitchFamily="2" charset="0"/>
              </a:rPr>
              <a:t> знак дискриминанта</a:t>
            </a:r>
            <a:endParaRPr lang="ru-RU" sz="1800" dirty="0" smtClean="0">
              <a:latin typeface="Segoe Print" panose="02000600000000000000" pitchFamily="2" charset="0"/>
            </a:endParaRPr>
          </a:p>
          <a:p>
            <a:r>
              <a:rPr lang="ru-RU" sz="1800" dirty="0" smtClean="0">
                <a:latin typeface="Segoe Print" panose="02000600000000000000" pitchFamily="2" charset="0"/>
              </a:rPr>
              <a:t>если D &lt; 0, корней нет;</a:t>
            </a:r>
          </a:p>
          <a:p>
            <a:r>
              <a:rPr lang="ru-RU" sz="1800" dirty="0" smtClean="0">
                <a:latin typeface="Segoe Print" panose="02000600000000000000" pitchFamily="2" charset="0"/>
              </a:rPr>
              <a:t>если D = 0, есть один корень;</a:t>
            </a:r>
          </a:p>
          <a:p>
            <a:r>
              <a:rPr lang="ru-RU" sz="1800" dirty="0" smtClean="0">
                <a:latin typeface="Segoe Print" panose="02000600000000000000" pitchFamily="2" charset="0"/>
              </a:rPr>
              <a:t>если D &gt; 0, есть два различных корня.</a:t>
            </a:r>
            <a:endParaRPr lang="ru-RU" sz="1800" dirty="0">
              <a:latin typeface="Segoe Print" panose="02000600000000000000" pitchFamily="2" charset="0"/>
            </a:endParaRPr>
          </a:p>
          <a:p>
            <a:pPr marL="0" lvl="0" indent="0">
              <a:spcAft>
                <a:spcPts val="2100"/>
              </a:spcAft>
              <a:buNone/>
            </a:pPr>
            <a:endParaRPr sz="1800" dirty="0">
              <a:latin typeface="Segoe Print" panose="02000600000000000000" pitchFamily="2" charset="0"/>
            </a:endParaRPr>
          </a:p>
        </p:txBody>
      </p:sp>
      <p:grpSp>
        <p:nvGrpSpPr>
          <p:cNvPr id="227" name="Google Shape;227;p31"/>
          <p:cNvGrpSpPr/>
          <p:nvPr/>
        </p:nvGrpSpPr>
        <p:grpSpPr>
          <a:xfrm>
            <a:off x="568010" y="2438631"/>
            <a:ext cx="3712085" cy="4049255"/>
            <a:chOff x="1017885" y="2820184"/>
            <a:chExt cx="3386040" cy="2926172"/>
          </a:xfrm>
        </p:grpSpPr>
        <p:pic>
          <p:nvPicPr>
            <p:cNvPr id="228" name="Google Shape;228;p31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 rot="10800000" flipH="1">
              <a:off x="1199926" y="5538246"/>
              <a:ext cx="3204000" cy="20811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29" name="Google Shape;229;p31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 rot="10800000" flipH="1">
              <a:off x="1064808" y="2820184"/>
              <a:ext cx="3204000" cy="20811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30" name="Google Shape;230;p31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 rot="5400000" flipH="1">
              <a:off x="-305220" y="4165076"/>
              <a:ext cx="2830034" cy="18382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31" name="Google Shape;231;p31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 rot="5400000" flipH="1">
              <a:off x="2816624" y="4190215"/>
              <a:ext cx="2830034" cy="183823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232" name="Google Shape;232;p31"/>
          <p:cNvGrpSpPr/>
          <p:nvPr/>
        </p:nvGrpSpPr>
        <p:grpSpPr>
          <a:xfrm>
            <a:off x="4382053" y="2440726"/>
            <a:ext cx="3386040" cy="3944271"/>
            <a:chOff x="1017885" y="2820184"/>
            <a:chExt cx="3386040" cy="2926172"/>
          </a:xfrm>
        </p:grpSpPr>
        <p:pic>
          <p:nvPicPr>
            <p:cNvPr id="233" name="Google Shape;233;p31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 rot="10800000" flipH="1">
              <a:off x="1199926" y="5538246"/>
              <a:ext cx="3204000" cy="20811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34" name="Google Shape;234;p31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 rot="10800000" flipH="1">
              <a:off x="1064808" y="2820184"/>
              <a:ext cx="3204000" cy="20811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35" name="Google Shape;235;p31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 rot="5400000" flipH="1">
              <a:off x="-305220" y="4165076"/>
              <a:ext cx="2830034" cy="18382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36" name="Google Shape;236;p31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 rot="5400000" flipH="1">
              <a:off x="2816624" y="4190215"/>
              <a:ext cx="2830034" cy="183823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237" name="Google Shape;237;p31"/>
          <p:cNvGrpSpPr/>
          <p:nvPr/>
        </p:nvGrpSpPr>
        <p:grpSpPr>
          <a:xfrm>
            <a:off x="7904710" y="2438631"/>
            <a:ext cx="3386040" cy="3846146"/>
            <a:chOff x="1017885" y="2820184"/>
            <a:chExt cx="3386040" cy="2926172"/>
          </a:xfrm>
        </p:grpSpPr>
        <p:pic>
          <p:nvPicPr>
            <p:cNvPr id="238" name="Google Shape;238;p31"/>
            <p:cNvPicPr preferRelativeResize="0"/>
            <p:nvPr/>
          </p:nvPicPr>
          <p:blipFill rotWithShape="1">
            <a:blip r:embed="rId6">
              <a:alphaModFix/>
            </a:blip>
            <a:srcRect/>
            <a:stretch/>
          </p:blipFill>
          <p:spPr>
            <a:xfrm rot="10800000" flipH="1">
              <a:off x="1199926" y="5538246"/>
              <a:ext cx="3204000" cy="20811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39" name="Google Shape;239;p31"/>
            <p:cNvPicPr preferRelativeResize="0"/>
            <p:nvPr/>
          </p:nvPicPr>
          <p:blipFill rotWithShape="1">
            <a:blip r:embed="rId6">
              <a:alphaModFix/>
            </a:blip>
            <a:srcRect/>
            <a:stretch/>
          </p:blipFill>
          <p:spPr>
            <a:xfrm rot="10800000" flipH="1">
              <a:off x="1064808" y="2820184"/>
              <a:ext cx="3204000" cy="20811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40" name="Google Shape;240;p31"/>
            <p:cNvPicPr preferRelativeResize="0"/>
            <p:nvPr/>
          </p:nvPicPr>
          <p:blipFill rotWithShape="1">
            <a:blip r:embed="rId6">
              <a:alphaModFix/>
            </a:blip>
            <a:srcRect/>
            <a:stretch/>
          </p:blipFill>
          <p:spPr>
            <a:xfrm rot="5400000" flipH="1">
              <a:off x="-305220" y="4165076"/>
              <a:ext cx="2830034" cy="18382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41" name="Google Shape;241;p31"/>
            <p:cNvPicPr preferRelativeResize="0"/>
            <p:nvPr/>
          </p:nvPicPr>
          <p:blipFill rotWithShape="1">
            <a:blip r:embed="rId6">
              <a:alphaModFix/>
            </a:blip>
            <a:srcRect/>
            <a:stretch/>
          </p:blipFill>
          <p:spPr>
            <a:xfrm rot="5400000" flipH="1">
              <a:off x="2816624" y="4190215"/>
              <a:ext cx="2830034" cy="183823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242" name="Google Shape;242;p31" descr="A black and white outline of a city&#10;&#10;Description automatically generated with medium confidence"/>
          <p:cNvPicPr preferRelativeResize="0"/>
          <p:nvPr/>
        </p:nvPicPr>
        <p:blipFill rotWithShape="1">
          <a:blip r:embed="rId7">
            <a:alphaModFix/>
          </a:blip>
          <a:srcRect l="36449" t="26820" r="45730" b="33971"/>
          <a:stretch/>
        </p:blipFill>
        <p:spPr>
          <a:xfrm>
            <a:off x="568010" y="743709"/>
            <a:ext cx="1009307" cy="967509"/>
          </a:xfrm>
          <a:custGeom>
            <a:avLst/>
            <a:gdLst/>
            <a:ahLst/>
            <a:cxnLst/>
            <a:rect l="l" t="t" r="r" b="b"/>
            <a:pathLst>
              <a:path w="1320553" h="1265866" extrusionOk="0">
                <a:moveTo>
                  <a:pt x="583958" y="0"/>
                </a:moveTo>
                <a:cubicBezTo>
                  <a:pt x="624904" y="0"/>
                  <a:pt x="663694" y="13792"/>
                  <a:pt x="695589" y="40084"/>
                </a:cubicBezTo>
                <a:lnTo>
                  <a:pt x="1255035" y="495227"/>
                </a:lnTo>
                <a:cubicBezTo>
                  <a:pt x="1296842" y="529276"/>
                  <a:pt x="1320979" y="579273"/>
                  <a:pt x="1320548" y="633149"/>
                </a:cubicBezTo>
                <a:cubicBezTo>
                  <a:pt x="1320548" y="687024"/>
                  <a:pt x="1296842" y="737021"/>
                  <a:pt x="1255035" y="771071"/>
                </a:cubicBezTo>
                <a:lnTo>
                  <a:pt x="695157" y="1225782"/>
                </a:lnTo>
                <a:cubicBezTo>
                  <a:pt x="662832" y="1252074"/>
                  <a:pt x="624472" y="1265866"/>
                  <a:pt x="583527" y="1265866"/>
                </a:cubicBezTo>
                <a:cubicBezTo>
                  <a:pt x="485258" y="1265866"/>
                  <a:pt x="405090" y="1186130"/>
                  <a:pt x="405090" y="1088292"/>
                </a:cubicBezTo>
                <a:cubicBezTo>
                  <a:pt x="330957" y="1124065"/>
                  <a:pt x="219327" y="1130961"/>
                  <a:pt x="219327" y="1130961"/>
                </a:cubicBezTo>
                <a:lnTo>
                  <a:pt x="219310" y="1129432"/>
                </a:lnTo>
                <a:lnTo>
                  <a:pt x="197832" y="1129432"/>
                </a:lnTo>
                <a:cubicBezTo>
                  <a:pt x="88788" y="1129432"/>
                  <a:pt x="0" y="1041333"/>
                  <a:pt x="0" y="933134"/>
                </a:cubicBezTo>
                <a:lnTo>
                  <a:pt x="0" y="446449"/>
                </a:lnTo>
                <a:cubicBezTo>
                  <a:pt x="0" y="338250"/>
                  <a:pt x="88788" y="250151"/>
                  <a:pt x="197832" y="250151"/>
                </a:cubicBezTo>
                <a:lnTo>
                  <a:pt x="209902" y="250151"/>
                </a:lnTo>
                <a:lnTo>
                  <a:pt x="209844" y="244812"/>
                </a:lnTo>
                <a:cubicBezTo>
                  <a:pt x="284839" y="243950"/>
                  <a:pt x="405521" y="202142"/>
                  <a:pt x="405521" y="202142"/>
                </a:cubicBezTo>
                <a:lnTo>
                  <a:pt x="405521" y="178006"/>
                </a:lnTo>
                <a:cubicBezTo>
                  <a:pt x="405521" y="79737"/>
                  <a:pt x="485688" y="0"/>
                  <a:pt x="583958" y="0"/>
                </a:cubicBezTo>
                <a:close/>
              </a:path>
            </a:pathLst>
          </a:custGeom>
          <a:noFill/>
          <a:ln>
            <a:noFill/>
          </a:ln>
        </p:spPr>
      </p:pic>
      <p:pic>
        <p:nvPicPr>
          <p:cNvPr id="25" name="Google Shape;272;p34" descr="A picture containing accessory&#10;&#10;Description automatically generated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 rot="-4597968">
            <a:off x="5530298" y="1390311"/>
            <a:ext cx="976081" cy="1178467"/>
          </a:xfrm>
          <a:prstGeom prst="rect">
            <a:avLst/>
          </a:prstGeom>
          <a:noFill/>
          <a:ln>
            <a:noFill/>
          </a:ln>
        </p:spPr>
      </p:pic>
      <p:pic>
        <p:nvPicPr>
          <p:cNvPr id="26" name="Google Shape;273;p34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 rot="-8564498">
            <a:off x="1670948" y="1562572"/>
            <a:ext cx="1210030" cy="1124847"/>
          </a:xfrm>
          <a:prstGeom prst="rect">
            <a:avLst/>
          </a:prstGeom>
          <a:noFill/>
          <a:ln>
            <a:noFill/>
          </a:ln>
        </p:spPr>
      </p:pic>
      <p:pic>
        <p:nvPicPr>
          <p:cNvPr id="27" name="Google Shape;274;p34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 rot="2966953">
            <a:off x="8929629" y="1436076"/>
            <a:ext cx="1228768" cy="1093568"/>
          </a:xfrm>
          <a:prstGeom prst="rect">
            <a:avLst/>
          </a:prstGeom>
          <a:noFill/>
          <a:ln>
            <a:noFill/>
          </a:ln>
        </p:spPr>
      </p:pic>
      <p:sp>
        <p:nvSpPr>
          <p:cNvPr id="28" name="Google Shape;165;p27"/>
          <p:cNvSpPr txBox="1">
            <a:spLocks/>
          </p:cNvSpPr>
          <p:nvPr/>
        </p:nvSpPr>
        <p:spPr>
          <a:xfrm>
            <a:off x="1803954" y="1744065"/>
            <a:ext cx="941592" cy="6598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ldrich"/>
              <a:buNone/>
              <a:defRPr sz="6000" b="0" i="0" u="none" strike="noStrike" cap="none">
                <a:solidFill>
                  <a:schemeClr val="accent6"/>
                </a:solidFill>
                <a:latin typeface="Chelsea Market"/>
                <a:ea typeface="Chelsea Market"/>
                <a:cs typeface="Chelsea Market"/>
                <a:sym typeface="Chelsea Market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bril Fatface"/>
              <a:buNone/>
              <a:defRPr sz="6000" b="0" i="0" u="none" strike="noStrike" cap="none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bril Fatface"/>
              <a:buNone/>
              <a:defRPr sz="6000" b="0" i="0" u="none" strike="noStrike" cap="none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bril Fatface"/>
              <a:buNone/>
              <a:defRPr sz="6000" b="0" i="0" u="none" strike="noStrike" cap="none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bril Fatface"/>
              <a:buNone/>
              <a:defRPr sz="6000" b="0" i="0" u="none" strike="noStrike" cap="none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bril Fatface"/>
              <a:buNone/>
              <a:defRPr sz="6000" b="0" i="0" u="none" strike="noStrike" cap="none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bril Fatface"/>
              <a:buNone/>
              <a:defRPr sz="6000" b="0" i="0" u="none" strike="noStrike" cap="none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bril Fatface"/>
              <a:buNone/>
              <a:defRPr sz="6000" b="0" i="0" u="none" strike="noStrike" cap="none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bril Fatface"/>
              <a:buNone/>
              <a:defRPr sz="6000" b="0" i="0" u="none" strike="noStrike" cap="none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>
            <a:pPr algn="ctr">
              <a:buSzPts val="15000"/>
            </a:pPr>
            <a:r>
              <a:rPr lang="en" sz="4400" dirty="0" smtClean="0">
                <a:latin typeface="Gant" panose="00000500000000000000" pitchFamily="2" charset="0"/>
              </a:rPr>
              <a:t>01</a:t>
            </a:r>
            <a:endParaRPr lang="en" sz="4400" dirty="0">
              <a:latin typeface="Gant" panose="00000500000000000000" pitchFamily="2" charset="0"/>
            </a:endParaRPr>
          </a:p>
        </p:txBody>
      </p:sp>
      <p:sp>
        <p:nvSpPr>
          <p:cNvPr id="29" name="Google Shape;165;p27"/>
          <p:cNvSpPr txBox="1">
            <a:spLocks/>
          </p:cNvSpPr>
          <p:nvPr/>
        </p:nvSpPr>
        <p:spPr>
          <a:xfrm>
            <a:off x="5584709" y="1648637"/>
            <a:ext cx="941592" cy="6598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ldrich"/>
              <a:buNone/>
              <a:defRPr sz="6000" b="0" i="0" u="none" strike="noStrike" cap="none">
                <a:solidFill>
                  <a:schemeClr val="accent6"/>
                </a:solidFill>
                <a:latin typeface="Chelsea Market"/>
                <a:ea typeface="Chelsea Market"/>
                <a:cs typeface="Chelsea Market"/>
                <a:sym typeface="Chelsea Market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bril Fatface"/>
              <a:buNone/>
              <a:defRPr sz="6000" b="0" i="0" u="none" strike="noStrike" cap="none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bril Fatface"/>
              <a:buNone/>
              <a:defRPr sz="6000" b="0" i="0" u="none" strike="noStrike" cap="none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bril Fatface"/>
              <a:buNone/>
              <a:defRPr sz="6000" b="0" i="0" u="none" strike="noStrike" cap="none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bril Fatface"/>
              <a:buNone/>
              <a:defRPr sz="6000" b="0" i="0" u="none" strike="noStrike" cap="none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bril Fatface"/>
              <a:buNone/>
              <a:defRPr sz="6000" b="0" i="0" u="none" strike="noStrike" cap="none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bril Fatface"/>
              <a:buNone/>
              <a:defRPr sz="6000" b="0" i="0" u="none" strike="noStrike" cap="none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bril Fatface"/>
              <a:buNone/>
              <a:defRPr sz="6000" b="0" i="0" u="none" strike="noStrike" cap="none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bril Fatface"/>
              <a:buNone/>
              <a:defRPr sz="6000" b="0" i="0" u="none" strike="noStrike" cap="none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>
            <a:pPr algn="ctr">
              <a:buSzPts val="15000"/>
            </a:pPr>
            <a:r>
              <a:rPr lang="en" sz="4400" dirty="0" smtClean="0">
                <a:latin typeface="Gant" panose="00000500000000000000" pitchFamily="2" charset="0"/>
              </a:rPr>
              <a:t>0</a:t>
            </a:r>
            <a:r>
              <a:rPr lang="ru-RU" sz="4400" dirty="0" smtClean="0">
                <a:latin typeface="Gant" panose="00000500000000000000" pitchFamily="2" charset="0"/>
              </a:rPr>
              <a:t>2</a:t>
            </a:r>
            <a:endParaRPr lang="en" sz="4400" dirty="0">
              <a:latin typeface="Gant" panose="00000500000000000000" pitchFamily="2" charset="0"/>
            </a:endParaRPr>
          </a:p>
        </p:txBody>
      </p:sp>
      <p:sp>
        <p:nvSpPr>
          <p:cNvPr id="30" name="Google Shape;165;p27"/>
          <p:cNvSpPr txBox="1">
            <a:spLocks/>
          </p:cNvSpPr>
          <p:nvPr/>
        </p:nvSpPr>
        <p:spPr>
          <a:xfrm>
            <a:off x="9073217" y="1624801"/>
            <a:ext cx="941592" cy="6598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ldrich"/>
              <a:buNone/>
              <a:defRPr sz="6000" b="0" i="0" u="none" strike="noStrike" cap="none">
                <a:solidFill>
                  <a:schemeClr val="accent6"/>
                </a:solidFill>
                <a:latin typeface="Chelsea Market"/>
                <a:ea typeface="Chelsea Market"/>
                <a:cs typeface="Chelsea Market"/>
                <a:sym typeface="Chelsea Market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bril Fatface"/>
              <a:buNone/>
              <a:defRPr sz="6000" b="0" i="0" u="none" strike="noStrike" cap="none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bril Fatface"/>
              <a:buNone/>
              <a:defRPr sz="6000" b="0" i="0" u="none" strike="noStrike" cap="none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bril Fatface"/>
              <a:buNone/>
              <a:defRPr sz="6000" b="0" i="0" u="none" strike="noStrike" cap="none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bril Fatface"/>
              <a:buNone/>
              <a:defRPr sz="6000" b="0" i="0" u="none" strike="noStrike" cap="none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bril Fatface"/>
              <a:buNone/>
              <a:defRPr sz="6000" b="0" i="0" u="none" strike="noStrike" cap="none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bril Fatface"/>
              <a:buNone/>
              <a:defRPr sz="6000" b="0" i="0" u="none" strike="noStrike" cap="none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bril Fatface"/>
              <a:buNone/>
              <a:defRPr sz="6000" b="0" i="0" u="none" strike="noStrike" cap="none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bril Fatface"/>
              <a:buNone/>
              <a:defRPr sz="6000" b="0" i="0" u="none" strike="noStrike" cap="none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>
            <a:pPr algn="ctr">
              <a:buSzPts val="15000"/>
            </a:pPr>
            <a:r>
              <a:rPr lang="en" sz="4400" dirty="0" smtClean="0">
                <a:latin typeface="Gant" panose="00000500000000000000" pitchFamily="2" charset="0"/>
              </a:rPr>
              <a:t>0</a:t>
            </a:r>
            <a:r>
              <a:rPr lang="ru-RU" sz="4400" dirty="0" smtClean="0">
                <a:latin typeface="Gant" panose="00000500000000000000" pitchFamily="2" charset="0"/>
              </a:rPr>
              <a:t>3</a:t>
            </a:r>
            <a:endParaRPr lang="en" sz="4400" dirty="0">
              <a:latin typeface="Gant" panose="00000500000000000000" pitchFamily="2" charset="0"/>
            </a:endParaRPr>
          </a:p>
        </p:txBody>
      </p:sp>
      <p:pic>
        <p:nvPicPr>
          <p:cNvPr id="32" name="Рисунок 31"/>
          <p:cNvPicPr>
            <a:picLocks noChangeAspect="1"/>
          </p:cNvPicPr>
          <p:nvPr/>
        </p:nvPicPr>
        <p:blipFill rotWithShape="1">
          <a:blip r:embed="rId11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379"/>
          <a:stretch/>
        </p:blipFill>
        <p:spPr>
          <a:xfrm>
            <a:off x="4812604" y="4205758"/>
            <a:ext cx="2775220" cy="11470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p28"/>
          <p:cNvSpPr/>
          <p:nvPr/>
        </p:nvSpPr>
        <p:spPr>
          <a:xfrm>
            <a:off x="1862977" y="851054"/>
            <a:ext cx="236191" cy="881253"/>
          </a:xfrm>
          <a:custGeom>
            <a:avLst/>
            <a:gdLst/>
            <a:ahLst/>
            <a:cxnLst/>
            <a:rect l="l" t="t" r="r" b="b"/>
            <a:pathLst>
              <a:path w="521969" h="1958339" extrusionOk="0">
                <a:moveTo>
                  <a:pt x="510540" y="0"/>
                </a:moveTo>
                <a:lnTo>
                  <a:pt x="437198" y="0"/>
                </a:lnTo>
                <a:cubicBezTo>
                  <a:pt x="196215" y="0"/>
                  <a:pt x="0" y="196215"/>
                  <a:pt x="0" y="437197"/>
                </a:cubicBezTo>
                <a:lnTo>
                  <a:pt x="0" y="1521143"/>
                </a:lnTo>
                <a:cubicBezTo>
                  <a:pt x="0" y="1762125"/>
                  <a:pt x="196215" y="1958340"/>
                  <a:pt x="437198" y="1958340"/>
                </a:cubicBezTo>
                <a:lnTo>
                  <a:pt x="521970" y="1958340"/>
                </a:lnTo>
                <a:lnTo>
                  <a:pt x="510540" y="0"/>
                </a:lnTo>
                <a:close/>
              </a:path>
            </a:pathLst>
          </a:custGeom>
          <a:solidFill>
            <a:srgbClr val="000000">
              <a:alpha val="3529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810985" y="414816"/>
            <a:ext cx="10570029" cy="1391403"/>
          </a:xfrm>
        </p:spPr>
        <p:txBody>
          <a:bodyPr/>
          <a:lstStyle/>
          <a:p>
            <a:pPr indent="0"/>
            <a:r>
              <a:rPr lang="ru-RU" sz="3200" dirty="0">
                <a:solidFill>
                  <a:srgbClr val="B2FFB6"/>
                </a:solidFill>
                <a:latin typeface="Gant" panose="00000500000000000000" pitchFamily="2" charset="0"/>
              </a:rPr>
              <a:t>теперь сможем решать некоторые квадратные уравнения </a:t>
            </a:r>
            <a:r>
              <a:rPr lang="ru-RU" sz="3200" dirty="0" smtClean="0">
                <a:solidFill>
                  <a:srgbClr val="B2FFB6"/>
                </a:solidFill>
                <a:latin typeface="Gant" panose="00000500000000000000" pitchFamily="2" charset="0"/>
              </a:rPr>
              <a:t>без нахождения </a:t>
            </a:r>
            <a:r>
              <a:rPr lang="ru-RU" sz="3200" dirty="0">
                <a:solidFill>
                  <a:srgbClr val="B2FFB6"/>
                </a:solidFill>
                <a:latin typeface="Gant" panose="00000500000000000000" pitchFamily="2" charset="0"/>
              </a:rPr>
              <a:t>дискриминанта и очень быстро узнавать </a:t>
            </a:r>
            <a:r>
              <a:rPr lang="ru-RU" sz="3200" dirty="0" smtClean="0">
                <a:solidFill>
                  <a:srgbClr val="B2FFB6"/>
                </a:solidFill>
                <a:latin typeface="Gant" panose="00000500000000000000" pitchFamily="2" charset="0"/>
              </a:rPr>
              <a:t>корни !</a:t>
            </a:r>
            <a:endParaRPr lang="ru-RU" sz="3200" dirty="0">
              <a:solidFill>
                <a:srgbClr val="B2FFB6"/>
              </a:solidFill>
              <a:latin typeface="Gant" panose="00000500000000000000" pitchFamily="2" charset="0"/>
            </a:endParaRPr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1414252" y="4675609"/>
            <a:ext cx="2940034" cy="18466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  </a:t>
            </a:r>
            <a:endParaRPr kumimoji="0" lang="ru-RU" altLang="ru-RU" sz="12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  </a:t>
            </a:r>
            <a:r>
              <a:rPr kumimoji="0" lang="ru-RU" altLang="ru-RU" sz="4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ru-RU" altLang="ru-RU" sz="1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 </a:t>
            </a:r>
            <a:endParaRPr kumimoji="0" lang="ru-RU" altLang="ru-RU" sz="13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Segoe Print" panose="02000600000000000000" pitchFamily="2" charset="0"/>
              </a:rPr>
              <a:t>Ответ</a:t>
            </a:r>
            <a:r>
              <a:rPr kumimoji="0" lang="ru-RU" altLang="ru-RU" sz="27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Segoe Print" panose="02000600000000000000" pitchFamily="2" charset="0"/>
              </a:rPr>
              <a:t>: </a:t>
            </a:r>
            <a:r>
              <a:rPr kumimoji="0" lang="ru-RU" altLang="ru-RU" sz="27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mbria Math" panose="02040503050406030204" pitchFamily="18" charset="0"/>
                <a:ea typeface="Cambria Math" panose="02040503050406030204" pitchFamily="18" charset="0"/>
              </a:rPr>
              <a:t>-3;-9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27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3074" name="Picture 2" descr="hello_html_3b27935e.gif"/>
          <p:cNvPicPr>
            <a:picLocks noChangeAspect="1" noChangeArrowheads="1"/>
          </p:cNvPicPr>
          <p:nvPr/>
        </p:nvPicPr>
        <p:blipFill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4286" y="1796959"/>
            <a:ext cx="2790474" cy="5051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hello_html_mabdf8f4.gif"/>
          <p:cNvPicPr>
            <a:picLocks noChangeAspect="1" noChangeArrowheads="1"/>
          </p:cNvPicPr>
          <p:nvPr/>
        </p:nvPicPr>
        <p:blipFill>
          <a:blip r:embed="rId4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4252" y="2455374"/>
            <a:ext cx="6492438" cy="1595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ello_html_6e4b9d.gif"/>
          <p:cNvPicPr>
            <a:picLocks noChangeAspect="1" noChangeArrowheads="1"/>
          </p:cNvPicPr>
          <p:nvPr/>
        </p:nvPicPr>
        <p:blipFill>
          <a:blip r:embed="rId5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5660" y="3524750"/>
            <a:ext cx="2925370" cy="5256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hello_html_m713f938a.gif"/>
          <p:cNvPicPr>
            <a:picLocks noChangeAspect="1" noChangeArrowheads="1"/>
          </p:cNvPicPr>
          <p:nvPr/>
        </p:nvPicPr>
        <p:blipFill>
          <a:blip r:embed="rId6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4252" y="4549051"/>
            <a:ext cx="3429634" cy="1049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306285" y="1899964"/>
            <a:ext cx="43107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bg1"/>
                </a:solidFill>
                <a:latin typeface="Segoe Print" panose="02000600000000000000" pitchFamily="2" charset="0"/>
              </a:rPr>
              <a:t>Решим уравнение</a:t>
            </a:r>
            <a:endParaRPr lang="ru-RU" sz="2400" dirty="0">
              <a:solidFill>
                <a:schemeClr val="bg1"/>
              </a:solidFill>
              <a:latin typeface="Segoe Print" panose="02000600000000000000" pitchFamily="2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414252" y="4068894"/>
            <a:ext cx="28629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bg1"/>
                </a:solidFill>
                <a:latin typeface="Segoe Print" panose="02000600000000000000" pitchFamily="2" charset="0"/>
              </a:rPr>
              <a:t>проверяем</a:t>
            </a:r>
            <a:endParaRPr lang="ru-RU" dirty="0">
              <a:solidFill>
                <a:schemeClr val="bg1"/>
              </a:solidFill>
              <a:latin typeface="Segoe Print" panose="02000600000000000000" pitchFamily="2" charset="0"/>
            </a:endParaRPr>
          </a:p>
        </p:txBody>
      </p:sp>
      <p:pic>
        <p:nvPicPr>
          <p:cNvPr id="24" name="Рисунок 23"/>
          <p:cNvPicPr>
            <a:picLocks noChangeAspect="1"/>
          </p:cNvPicPr>
          <p:nvPr/>
        </p:nvPicPr>
        <p:blipFill>
          <a:blip r:embed="rId7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50000"/>
                    </a14:imgEffect>
                    <a14:imgEffect>
                      <a14:saturation sat="400000"/>
                    </a14:imgEffect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21872" y="1827289"/>
            <a:ext cx="2059142" cy="48160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43787" y="1261277"/>
            <a:ext cx="10478097" cy="4705561"/>
          </a:xfrm>
        </p:spPr>
        <p:txBody>
          <a:bodyPr/>
          <a:lstStyle/>
          <a:p>
            <a:pPr marL="107950" indent="0">
              <a:buNone/>
            </a:pPr>
            <a:r>
              <a:rPr lang="ru-RU" sz="2200" dirty="0">
                <a:solidFill>
                  <a:srgbClr val="8DDAE3"/>
                </a:solidFill>
                <a:latin typeface="Segoe Print" panose="02000600000000000000" pitchFamily="2" charset="0"/>
              </a:rPr>
              <a:t>Найдите сумму и произведение корней уравнения, не решая его, ответ объясните</a:t>
            </a:r>
            <a:r>
              <a:rPr lang="ru-RU" sz="2200" dirty="0">
                <a:solidFill>
                  <a:srgbClr val="8DDAE3"/>
                </a:solidFill>
              </a:rPr>
              <a:t>: </a:t>
            </a:r>
            <a:endParaRPr lang="ru-RU" sz="2200" dirty="0" smtClean="0">
              <a:solidFill>
                <a:srgbClr val="8DDAE3"/>
              </a:solidFill>
            </a:endParaRPr>
          </a:p>
          <a:p>
            <a:pPr marL="565150" indent="-457200">
              <a:buFont typeface="+mj-lt"/>
              <a:buAutoNum type="arabicPeriod"/>
            </a:pPr>
            <a:r>
              <a:rPr lang="ru-RU" sz="2200" dirty="0" smtClean="0"/>
              <a:t>х</a:t>
            </a:r>
            <a:r>
              <a:rPr lang="ru-RU" sz="2200" baseline="30000" dirty="0" smtClean="0"/>
              <a:t>2</a:t>
            </a:r>
            <a:r>
              <a:rPr lang="ru-RU" sz="2200" dirty="0" smtClean="0"/>
              <a:t> - 0,4х -1=0 </a:t>
            </a:r>
          </a:p>
          <a:p>
            <a:pPr marL="565150" indent="-457200">
              <a:buFont typeface="+mj-lt"/>
              <a:buAutoNum type="arabicPeriod"/>
            </a:pPr>
            <a:r>
              <a:rPr lang="ru-RU" sz="2200" dirty="0" smtClean="0"/>
              <a:t>-</a:t>
            </a:r>
            <a:r>
              <a:rPr lang="ru-RU" sz="2200" dirty="0"/>
              <a:t>х</a:t>
            </a:r>
            <a:r>
              <a:rPr lang="ru-RU" sz="2200" baseline="30000" dirty="0"/>
              <a:t>2</a:t>
            </a:r>
            <a:r>
              <a:rPr lang="ru-RU" sz="2200" dirty="0"/>
              <a:t> -7х + 10 = 0</a:t>
            </a:r>
          </a:p>
          <a:p>
            <a:pPr marL="565150" indent="-457200">
              <a:buFont typeface="+mj-lt"/>
              <a:buAutoNum type="arabicPeriod"/>
            </a:pPr>
            <a:r>
              <a:rPr lang="ru-RU" sz="2200" dirty="0"/>
              <a:t>10х</a:t>
            </a:r>
            <a:r>
              <a:rPr lang="ru-RU" sz="2200" baseline="30000" dirty="0"/>
              <a:t>2</a:t>
            </a:r>
            <a:r>
              <a:rPr lang="ru-RU" sz="2200" dirty="0"/>
              <a:t> - 4х -10= 0</a:t>
            </a:r>
          </a:p>
          <a:p>
            <a:pPr marL="107950" indent="0">
              <a:buNone/>
            </a:pPr>
            <a:r>
              <a:rPr lang="ru-RU" sz="2200" dirty="0" smtClean="0">
                <a:solidFill>
                  <a:srgbClr val="8DDAE3"/>
                </a:solidFill>
                <a:latin typeface="Segoe Print" panose="02000600000000000000" pitchFamily="2" charset="0"/>
              </a:rPr>
              <a:t>Зная </a:t>
            </a:r>
            <a:r>
              <a:rPr lang="ru-RU" sz="2200" dirty="0">
                <a:solidFill>
                  <a:srgbClr val="8DDAE3"/>
                </a:solidFill>
                <a:latin typeface="Segoe Print" panose="02000600000000000000" pitchFamily="2" charset="0"/>
              </a:rPr>
              <a:t>один из корней, найти другой:</a:t>
            </a:r>
          </a:p>
          <a:p>
            <a:pPr marL="565150" indent="-457200">
              <a:buFont typeface="+mj-lt"/>
              <a:buAutoNum type="arabicPeriod"/>
            </a:pPr>
            <a:r>
              <a:rPr lang="ru-RU" sz="2200" dirty="0"/>
              <a:t>х</a:t>
            </a:r>
            <a:r>
              <a:rPr lang="ru-RU" sz="2200" baseline="30000" dirty="0"/>
              <a:t>2 </a:t>
            </a:r>
            <a:r>
              <a:rPr lang="ru-RU" sz="2200" dirty="0"/>
              <a:t>+ 10х - 11 = 0 , х</a:t>
            </a:r>
            <a:r>
              <a:rPr lang="ru-RU" sz="2200" baseline="-25000" dirty="0"/>
              <a:t>1</a:t>
            </a:r>
            <a:r>
              <a:rPr lang="ru-RU" sz="2200" dirty="0"/>
              <a:t>= 1 </a:t>
            </a:r>
          </a:p>
          <a:p>
            <a:pPr marL="565150" indent="-457200">
              <a:buFont typeface="+mj-lt"/>
              <a:buAutoNum type="arabicPeriod"/>
            </a:pPr>
            <a:r>
              <a:rPr lang="ru-RU" sz="2200" dirty="0"/>
              <a:t>х</a:t>
            </a:r>
            <a:r>
              <a:rPr lang="ru-RU" sz="2200" baseline="30000" dirty="0"/>
              <a:t>2</a:t>
            </a:r>
            <a:r>
              <a:rPr lang="ru-RU" sz="2200" dirty="0"/>
              <a:t> - х -6=0 , х</a:t>
            </a:r>
            <a:r>
              <a:rPr lang="ru-RU" sz="2200" baseline="-25000" dirty="0"/>
              <a:t>1</a:t>
            </a:r>
            <a:r>
              <a:rPr lang="ru-RU" sz="2200" dirty="0"/>
              <a:t>=-2</a:t>
            </a:r>
          </a:p>
          <a:p>
            <a:pPr marL="565150" indent="-457200">
              <a:buFont typeface="+mj-lt"/>
              <a:buAutoNum type="arabicPeriod"/>
            </a:pPr>
            <a:r>
              <a:rPr lang="ru-RU" sz="2200" dirty="0"/>
              <a:t>х</a:t>
            </a:r>
            <a:r>
              <a:rPr lang="ru-RU" sz="2200" baseline="30000" dirty="0"/>
              <a:t>2 </a:t>
            </a:r>
            <a:r>
              <a:rPr lang="ru-RU" sz="2200" dirty="0"/>
              <a:t>-25х +100 = 0 , х</a:t>
            </a:r>
            <a:r>
              <a:rPr lang="ru-RU" sz="2200" baseline="-25000" dirty="0"/>
              <a:t>1</a:t>
            </a:r>
            <a:r>
              <a:rPr lang="ru-RU" sz="2200" dirty="0"/>
              <a:t>=5 </a:t>
            </a:r>
          </a:p>
          <a:p>
            <a:pPr marL="107950" indent="0">
              <a:buNone/>
            </a:pPr>
            <a:r>
              <a:rPr lang="ru-RU" sz="2200" dirty="0">
                <a:solidFill>
                  <a:srgbClr val="8DDAE3"/>
                </a:solidFill>
                <a:latin typeface="Segoe Print" panose="02000600000000000000" pitchFamily="2" charset="0"/>
              </a:rPr>
              <a:t>Определите знаки корней уравнения:</a:t>
            </a:r>
          </a:p>
          <a:p>
            <a:pPr marL="565150" indent="-457200">
              <a:buFont typeface="+mj-lt"/>
              <a:buAutoNum type="arabicPeriod"/>
            </a:pPr>
            <a:r>
              <a:rPr lang="ru-RU" sz="2200" dirty="0"/>
              <a:t>х</a:t>
            </a:r>
            <a:r>
              <a:rPr lang="ru-RU" sz="2200" baseline="30000" dirty="0"/>
              <a:t>2 </a:t>
            </a:r>
            <a:r>
              <a:rPr lang="ru-RU" sz="2200" dirty="0"/>
              <a:t>+ 5х - 6 = 0 </a:t>
            </a:r>
          </a:p>
          <a:p>
            <a:pPr marL="565150" indent="-457200">
              <a:buFont typeface="+mj-lt"/>
              <a:buAutoNum type="arabicPeriod"/>
            </a:pPr>
            <a:r>
              <a:rPr lang="ru-RU" sz="2200" dirty="0"/>
              <a:t>х</a:t>
            </a:r>
            <a:r>
              <a:rPr lang="ru-RU" sz="2200" baseline="30000" dirty="0"/>
              <a:t>2</a:t>
            </a:r>
            <a:r>
              <a:rPr lang="ru-RU" sz="2200" dirty="0"/>
              <a:t> - 7х +12=0 </a:t>
            </a:r>
          </a:p>
          <a:p>
            <a:pPr marL="565150" indent="-457200">
              <a:buFont typeface="+mj-lt"/>
              <a:buAutoNum type="arabicPeriod"/>
            </a:pPr>
            <a:r>
              <a:rPr lang="ru-RU" sz="2200" dirty="0"/>
              <a:t>х</a:t>
            </a:r>
            <a:r>
              <a:rPr lang="ru-RU" sz="2200" baseline="30000" dirty="0"/>
              <a:t>2 </a:t>
            </a:r>
            <a:r>
              <a:rPr lang="ru-RU" sz="2200" dirty="0"/>
              <a:t>+ х - 6 = 0 </a:t>
            </a:r>
          </a:p>
          <a:p>
            <a:endParaRPr lang="ru-RU" sz="2200" dirty="0"/>
          </a:p>
        </p:txBody>
      </p:sp>
      <p:sp>
        <p:nvSpPr>
          <p:cNvPr id="4" name="Google Shape;166;p27"/>
          <p:cNvSpPr txBox="1">
            <a:spLocks/>
          </p:cNvSpPr>
          <p:nvPr/>
        </p:nvSpPr>
        <p:spPr>
          <a:xfrm>
            <a:off x="4893919" y="183121"/>
            <a:ext cx="2016099" cy="71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92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900"/>
              <a:buFont typeface="Coming Soon"/>
              <a:buChar char="●"/>
              <a:defRPr sz="2000" b="1" i="0" u="none" strike="noStrike" cap="none">
                <a:solidFill>
                  <a:schemeClr val="accent6"/>
                </a:solidFill>
                <a:latin typeface="Coming Soon"/>
                <a:ea typeface="Coming Soon"/>
                <a:cs typeface="Coming Soon"/>
                <a:sym typeface="Coming Soon"/>
              </a:defRPr>
            </a:lvl1pPr>
            <a:lvl2pPr marL="914400" marR="0" lvl="1" indent="-34925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accent6"/>
              </a:buClr>
              <a:buSzPts val="1900"/>
              <a:buFont typeface="Coming Soon"/>
              <a:buChar char="○"/>
              <a:defRPr sz="2000" b="1" i="0" u="none" strike="noStrike" cap="none">
                <a:solidFill>
                  <a:schemeClr val="accent6"/>
                </a:solidFill>
                <a:latin typeface="Coming Soon"/>
                <a:ea typeface="Coming Soon"/>
                <a:cs typeface="Coming Soon"/>
                <a:sym typeface="Coming Soon"/>
              </a:defRPr>
            </a:lvl2pPr>
            <a:lvl3pPr marL="1371600" marR="0" lvl="2" indent="-34925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accent6"/>
              </a:buClr>
              <a:buSzPts val="1900"/>
              <a:buFont typeface="Coming Soon"/>
              <a:buChar char="■"/>
              <a:defRPr sz="2000" b="1" i="0" u="none" strike="noStrike" cap="none">
                <a:solidFill>
                  <a:schemeClr val="accent6"/>
                </a:solidFill>
                <a:latin typeface="Coming Soon"/>
                <a:ea typeface="Coming Soon"/>
                <a:cs typeface="Coming Soon"/>
                <a:sym typeface="Coming Soon"/>
              </a:defRPr>
            </a:lvl3pPr>
            <a:lvl4pPr marL="1828800" marR="0" lvl="3" indent="-34925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accent6"/>
              </a:buClr>
              <a:buSzPts val="1900"/>
              <a:buFont typeface="Coming Soon"/>
              <a:buChar char="●"/>
              <a:defRPr sz="2000" b="1" i="0" u="none" strike="noStrike" cap="none">
                <a:solidFill>
                  <a:schemeClr val="accent6"/>
                </a:solidFill>
                <a:latin typeface="Coming Soon"/>
                <a:ea typeface="Coming Soon"/>
                <a:cs typeface="Coming Soon"/>
                <a:sym typeface="Coming Soon"/>
              </a:defRPr>
            </a:lvl4pPr>
            <a:lvl5pPr marL="2286000" marR="0" lvl="4" indent="-34925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accent6"/>
              </a:buClr>
              <a:buSzPts val="1900"/>
              <a:buFont typeface="Coming Soon"/>
              <a:buChar char="○"/>
              <a:defRPr sz="2000" b="1" i="0" u="none" strike="noStrike" cap="none">
                <a:solidFill>
                  <a:schemeClr val="accent6"/>
                </a:solidFill>
                <a:latin typeface="Coming Soon"/>
                <a:ea typeface="Coming Soon"/>
                <a:cs typeface="Coming Soon"/>
                <a:sym typeface="Coming Soon"/>
              </a:defRPr>
            </a:lvl5pPr>
            <a:lvl6pPr marL="2743200" marR="0" lvl="5" indent="-34925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accent6"/>
              </a:buClr>
              <a:buSzPts val="1900"/>
              <a:buFont typeface="Coming Soon"/>
              <a:buChar char="■"/>
              <a:defRPr sz="2000" b="1" i="0" u="none" strike="noStrike" cap="none">
                <a:solidFill>
                  <a:schemeClr val="accent6"/>
                </a:solidFill>
                <a:latin typeface="Coming Soon"/>
                <a:ea typeface="Coming Soon"/>
                <a:cs typeface="Coming Soon"/>
                <a:sym typeface="Coming Soon"/>
              </a:defRPr>
            </a:lvl6pPr>
            <a:lvl7pPr marL="3200400" marR="0" lvl="6" indent="-34925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accent6"/>
              </a:buClr>
              <a:buSzPts val="1900"/>
              <a:buFont typeface="Coming Soon"/>
              <a:buChar char="●"/>
              <a:defRPr sz="2000" b="1" i="0" u="none" strike="noStrike" cap="none">
                <a:solidFill>
                  <a:schemeClr val="accent6"/>
                </a:solidFill>
                <a:latin typeface="Coming Soon"/>
                <a:ea typeface="Coming Soon"/>
                <a:cs typeface="Coming Soon"/>
                <a:sym typeface="Coming Soon"/>
              </a:defRPr>
            </a:lvl7pPr>
            <a:lvl8pPr marL="3657600" marR="0" lvl="7" indent="-34925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accent6"/>
              </a:buClr>
              <a:buSzPts val="1900"/>
              <a:buFont typeface="Coming Soon"/>
              <a:buChar char="○"/>
              <a:defRPr sz="2000" b="1" i="0" u="none" strike="noStrike" cap="none">
                <a:solidFill>
                  <a:schemeClr val="accent6"/>
                </a:solidFill>
                <a:latin typeface="Coming Soon"/>
                <a:ea typeface="Coming Soon"/>
                <a:cs typeface="Coming Soon"/>
                <a:sym typeface="Coming Soon"/>
              </a:defRPr>
            </a:lvl8pPr>
            <a:lvl9pPr marL="4114800" marR="0" lvl="8" indent="-349250" algn="l" rtl="0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Clr>
                <a:schemeClr val="accent6"/>
              </a:buClr>
              <a:buSzPts val="1900"/>
              <a:buFont typeface="Coming Soon"/>
              <a:buChar char="■"/>
              <a:defRPr sz="2000" b="1" i="0" u="none" strike="noStrike" cap="none">
                <a:solidFill>
                  <a:schemeClr val="accent6"/>
                </a:solidFill>
                <a:latin typeface="Coming Soon"/>
                <a:ea typeface="Coming Soon"/>
                <a:cs typeface="Coming Soon"/>
                <a:sym typeface="Coming Soon"/>
              </a:defRPr>
            </a:lvl9pPr>
          </a:lstStyle>
          <a:p>
            <a:pPr marL="0" indent="0">
              <a:spcAft>
                <a:spcPts val="2100"/>
              </a:spcAft>
              <a:buSzPts val="3600"/>
              <a:buFont typeface="Coming Soon"/>
              <a:buNone/>
            </a:pPr>
            <a:r>
              <a:rPr lang="ru-RU" sz="5400" b="0" smtClean="0">
                <a:solidFill>
                  <a:schemeClr val="accent4"/>
                </a:solidFill>
                <a:latin typeface="Gant" panose="00000500000000000000" pitchFamily="2" charset="0"/>
                <a:ea typeface="Chelsea Market"/>
                <a:cs typeface="Chelsea Market"/>
                <a:sym typeface="Chelsea Market"/>
              </a:rPr>
              <a:t>Задачи</a:t>
            </a:r>
            <a:endParaRPr lang="ru-RU" sz="5400" b="0" dirty="0">
              <a:solidFill>
                <a:schemeClr val="accent4"/>
              </a:solidFill>
              <a:latin typeface="Gant" panose="00000500000000000000" pitchFamily="2" charset="0"/>
              <a:ea typeface="Chelsea Market"/>
              <a:cs typeface="Chelsea Market"/>
              <a:sym typeface="Chelsea Market"/>
            </a:endParaRPr>
          </a:p>
        </p:txBody>
      </p:sp>
      <p:pic>
        <p:nvPicPr>
          <p:cNvPr id="5" name="Google Shape;168;p27" descr="A picture containing accessory&#10;&#10;Description automatically generated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rot="-4533881">
            <a:off x="621703" y="1186788"/>
            <a:ext cx="842339" cy="1026542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Google Shape;165;p27"/>
          <p:cNvSpPr txBox="1">
            <a:spLocks/>
          </p:cNvSpPr>
          <p:nvPr/>
        </p:nvSpPr>
        <p:spPr>
          <a:xfrm>
            <a:off x="532855" y="3106883"/>
            <a:ext cx="1020033" cy="6442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5000"/>
              <a:buFont typeface="Chelsea Market"/>
              <a:buNone/>
              <a:defRPr sz="15000" b="0" i="0" u="none" strike="noStrike" cap="none">
                <a:solidFill>
                  <a:schemeClr val="accent6"/>
                </a:solidFill>
                <a:latin typeface="Chelsea Market"/>
                <a:ea typeface="Chelsea Market"/>
                <a:cs typeface="Chelsea Market"/>
                <a:sym typeface="Chelsea Market"/>
              </a:defRPr>
            </a:lvl1pPr>
            <a:lvl2pPr marR="0"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5000"/>
              <a:buFont typeface="Chelsea Market"/>
              <a:buNone/>
              <a:defRPr sz="15000" b="0" i="0" u="none" strike="noStrike" cap="none">
                <a:solidFill>
                  <a:schemeClr val="accent6"/>
                </a:solidFill>
                <a:latin typeface="Chelsea Market"/>
                <a:ea typeface="Chelsea Market"/>
                <a:cs typeface="Chelsea Market"/>
                <a:sym typeface="Chelsea Market"/>
              </a:defRPr>
            </a:lvl2pPr>
            <a:lvl3pPr marR="0"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5000"/>
              <a:buFont typeface="Chelsea Market"/>
              <a:buNone/>
              <a:defRPr sz="15000" b="0" i="0" u="none" strike="noStrike" cap="none">
                <a:solidFill>
                  <a:schemeClr val="accent6"/>
                </a:solidFill>
                <a:latin typeface="Chelsea Market"/>
                <a:ea typeface="Chelsea Market"/>
                <a:cs typeface="Chelsea Market"/>
                <a:sym typeface="Chelsea Market"/>
              </a:defRPr>
            </a:lvl3pPr>
            <a:lvl4pPr marR="0"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5000"/>
              <a:buFont typeface="Chelsea Market"/>
              <a:buNone/>
              <a:defRPr sz="15000" b="0" i="0" u="none" strike="noStrike" cap="none">
                <a:solidFill>
                  <a:schemeClr val="accent6"/>
                </a:solidFill>
                <a:latin typeface="Chelsea Market"/>
                <a:ea typeface="Chelsea Market"/>
                <a:cs typeface="Chelsea Market"/>
                <a:sym typeface="Chelsea Market"/>
              </a:defRPr>
            </a:lvl4pPr>
            <a:lvl5pPr marR="0"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5000"/>
              <a:buFont typeface="Chelsea Market"/>
              <a:buNone/>
              <a:defRPr sz="15000" b="0" i="0" u="none" strike="noStrike" cap="none">
                <a:solidFill>
                  <a:schemeClr val="accent6"/>
                </a:solidFill>
                <a:latin typeface="Chelsea Market"/>
                <a:ea typeface="Chelsea Market"/>
                <a:cs typeface="Chelsea Market"/>
                <a:sym typeface="Chelsea Market"/>
              </a:defRPr>
            </a:lvl5pPr>
            <a:lvl6pPr marR="0"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5000"/>
              <a:buFont typeface="Chelsea Market"/>
              <a:buNone/>
              <a:defRPr sz="15000" b="0" i="0" u="none" strike="noStrike" cap="none">
                <a:solidFill>
                  <a:schemeClr val="accent6"/>
                </a:solidFill>
                <a:latin typeface="Chelsea Market"/>
                <a:ea typeface="Chelsea Market"/>
                <a:cs typeface="Chelsea Market"/>
                <a:sym typeface="Chelsea Market"/>
              </a:defRPr>
            </a:lvl6pPr>
            <a:lvl7pPr marR="0"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5000"/>
              <a:buFont typeface="Chelsea Market"/>
              <a:buNone/>
              <a:defRPr sz="15000" b="0" i="0" u="none" strike="noStrike" cap="none">
                <a:solidFill>
                  <a:schemeClr val="accent6"/>
                </a:solidFill>
                <a:latin typeface="Chelsea Market"/>
                <a:ea typeface="Chelsea Market"/>
                <a:cs typeface="Chelsea Market"/>
                <a:sym typeface="Chelsea Market"/>
              </a:defRPr>
            </a:lvl7pPr>
            <a:lvl8pPr marR="0"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5000"/>
              <a:buFont typeface="Chelsea Market"/>
              <a:buNone/>
              <a:defRPr sz="15000" b="0" i="0" u="none" strike="noStrike" cap="none">
                <a:solidFill>
                  <a:schemeClr val="accent6"/>
                </a:solidFill>
                <a:latin typeface="Chelsea Market"/>
                <a:ea typeface="Chelsea Market"/>
                <a:cs typeface="Chelsea Market"/>
                <a:sym typeface="Chelsea Market"/>
              </a:defRPr>
            </a:lvl8pPr>
            <a:lvl9pPr marR="0"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5000"/>
              <a:buFont typeface="Chelsea Market"/>
              <a:buNone/>
              <a:defRPr sz="15000" b="0" i="0" u="none" strike="noStrike" cap="none">
                <a:solidFill>
                  <a:schemeClr val="accent6"/>
                </a:solidFill>
                <a:latin typeface="Chelsea Market"/>
                <a:ea typeface="Chelsea Market"/>
                <a:cs typeface="Chelsea Market"/>
                <a:sym typeface="Chelsea Market"/>
              </a:defRPr>
            </a:lvl9pPr>
          </a:lstStyle>
          <a:p>
            <a:r>
              <a:rPr lang="en" sz="4400" dirty="0" smtClean="0">
                <a:latin typeface="Gant" panose="00000500000000000000" pitchFamily="2" charset="0"/>
              </a:rPr>
              <a:t>0</a:t>
            </a:r>
            <a:r>
              <a:rPr lang="ru-RU" sz="4400" dirty="0" smtClean="0">
                <a:latin typeface="Gant" panose="00000500000000000000" pitchFamily="2" charset="0"/>
              </a:rPr>
              <a:t>2</a:t>
            </a:r>
            <a:endParaRPr lang="en" sz="4400" dirty="0">
              <a:latin typeface="Gant" panose="00000500000000000000" pitchFamily="2" charset="0"/>
            </a:endParaRPr>
          </a:p>
        </p:txBody>
      </p:sp>
      <p:sp>
        <p:nvSpPr>
          <p:cNvPr id="7" name="Google Shape;165;p27"/>
          <p:cNvSpPr txBox="1">
            <a:spLocks/>
          </p:cNvSpPr>
          <p:nvPr/>
        </p:nvSpPr>
        <p:spPr>
          <a:xfrm>
            <a:off x="568314" y="1377942"/>
            <a:ext cx="1020033" cy="6442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5000"/>
              <a:buFont typeface="Chelsea Market"/>
              <a:buNone/>
              <a:defRPr sz="15000" b="0" i="0" u="none" strike="noStrike" cap="none">
                <a:solidFill>
                  <a:schemeClr val="accent6"/>
                </a:solidFill>
                <a:latin typeface="Chelsea Market"/>
                <a:ea typeface="Chelsea Market"/>
                <a:cs typeface="Chelsea Market"/>
                <a:sym typeface="Chelsea Market"/>
              </a:defRPr>
            </a:lvl1pPr>
            <a:lvl2pPr marR="0"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5000"/>
              <a:buFont typeface="Chelsea Market"/>
              <a:buNone/>
              <a:defRPr sz="15000" b="0" i="0" u="none" strike="noStrike" cap="none">
                <a:solidFill>
                  <a:schemeClr val="accent6"/>
                </a:solidFill>
                <a:latin typeface="Chelsea Market"/>
                <a:ea typeface="Chelsea Market"/>
                <a:cs typeface="Chelsea Market"/>
                <a:sym typeface="Chelsea Market"/>
              </a:defRPr>
            </a:lvl2pPr>
            <a:lvl3pPr marR="0"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5000"/>
              <a:buFont typeface="Chelsea Market"/>
              <a:buNone/>
              <a:defRPr sz="15000" b="0" i="0" u="none" strike="noStrike" cap="none">
                <a:solidFill>
                  <a:schemeClr val="accent6"/>
                </a:solidFill>
                <a:latin typeface="Chelsea Market"/>
                <a:ea typeface="Chelsea Market"/>
                <a:cs typeface="Chelsea Market"/>
                <a:sym typeface="Chelsea Market"/>
              </a:defRPr>
            </a:lvl3pPr>
            <a:lvl4pPr marR="0"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5000"/>
              <a:buFont typeface="Chelsea Market"/>
              <a:buNone/>
              <a:defRPr sz="15000" b="0" i="0" u="none" strike="noStrike" cap="none">
                <a:solidFill>
                  <a:schemeClr val="accent6"/>
                </a:solidFill>
                <a:latin typeface="Chelsea Market"/>
                <a:ea typeface="Chelsea Market"/>
                <a:cs typeface="Chelsea Market"/>
                <a:sym typeface="Chelsea Market"/>
              </a:defRPr>
            </a:lvl4pPr>
            <a:lvl5pPr marR="0"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5000"/>
              <a:buFont typeface="Chelsea Market"/>
              <a:buNone/>
              <a:defRPr sz="15000" b="0" i="0" u="none" strike="noStrike" cap="none">
                <a:solidFill>
                  <a:schemeClr val="accent6"/>
                </a:solidFill>
                <a:latin typeface="Chelsea Market"/>
                <a:ea typeface="Chelsea Market"/>
                <a:cs typeface="Chelsea Market"/>
                <a:sym typeface="Chelsea Market"/>
              </a:defRPr>
            </a:lvl5pPr>
            <a:lvl6pPr marR="0"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5000"/>
              <a:buFont typeface="Chelsea Market"/>
              <a:buNone/>
              <a:defRPr sz="15000" b="0" i="0" u="none" strike="noStrike" cap="none">
                <a:solidFill>
                  <a:schemeClr val="accent6"/>
                </a:solidFill>
                <a:latin typeface="Chelsea Market"/>
                <a:ea typeface="Chelsea Market"/>
                <a:cs typeface="Chelsea Market"/>
                <a:sym typeface="Chelsea Market"/>
              </a:defRPr>
            </a:lvl6pPr>
            <a:lvl7pPr marR="0"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5000"/>
              <a:buFont typeface="Chelsea Market"/>
              <a:buNone/>
              <a:defRPr sz="15000" b="0" i="0" u="none" strike="noStrike" cap="none">
                <a:solidFill>
                  <a:schemeClr val="accent6"/>
                </a:solidFill>
                <a:latin typeface="Chelsea Market"/>
                <a:ea typeface="Chelsea Market"/>
                <a:cs typeface="Chelsea Market"/>
                <a:sym typeface="Chelsea Market"/>
              </a:defRPr>
            </a:lvl7pPr>
            <a:lvl8pPr marR="0"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5000"/>
              <a:buFont typeface="Chelsea Market"/>
              <a:buNone/>
              <a:defRPr sz="15000" b="0" i="0" u="none" strike="noStrike" cap="none">
                <a:solidFill>
                  <a:schemeClr val="accent6"/>
                </a:solidFill>
                <a:latin typeface="Chelsea Market"/>
                <a:ea typeface="Chelsea Market"/>
                <a:cs typeface="Chelsea Market"/>
                <a:sym typeface="Chelsea Market"/>
              </a:defRPr>
            </a:lvl8pPr>
            <a:lvl9pPr marR="0"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5000"/>
              <a:buFont typeface="Chelsea Market"/>
              <a:buNone/>
              <a:defRPr sz="15000" b="0" i="0" u="none" strike="noStrike" cap="none">
                <a:solidFill>
                  <a:schemeClr val="accent6"/>
                </a:solidFill>
                <a:latin typeface="Chelsea Market"/>
                <a:ea typeface="Chelsea Market"/>
                <a:cs typeface="Chelsea Market"/>
                <a:sym typeface="Chelsea Market"/>
              </a:defRPr>
            </a:lvl9pPr>
          </a:lstStyle>
          <a:p>
            <a:r>
              <a:rPr lang="en" sz="4400" dirty="0" smtClean="0">
                <a:latin typeface="Gant" panose="00000500000000000000" pitchFamily="2" charset="0"/>
              </a:rPr>
              <a:t>0</a:t>
            </a:r>
            <a:r>
              <a:rPr lang="ru-RU" sz="4400" dirty="0" smtClean="0">
                <a:latin typeface="Gant" panose="00000500000000000000" pitchFamily="2" charset="0"/>
              </a:rPr>
              <a:t>1</a:t>
            </a:r>
            <a:endParaRPr lang="en" sz="4400" dirty="0">
              <a:latin typeface="Gant" panose="00000500000000000000" pitchFamily="2" charset="0"/>
            </a:endParaRPr>
          </a:p>
        </p:txBody>
      </p:sp>
      <p:sp>
        <p:nvSpPr>
          <p:cNvPr id="8" name="Google Shape;165;p27"/>
          <p:cNvSpPr txBox="1">
            <a:spLocks/>
          </p:cNvSpPr>
          <p:nvPr/>
        </p:nvSpPr>
        <p:spPr>
          <a:xfrm>
            <a:off x="532855" y="4703768"/>
            <a:ext cx="1020033" cy="6442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5000"/>
              <a:buFont typeface="Chelsea Market"/>
              <a:buNone/>
              <a:defRPr sz="15000" b="0" i="0" u="none" strike="noStrike" cap="none">
                <a:solidFill>
                  <a:schemeClr val="accent6"/>
                </a:solidFill>
                <a:latin typeface="Chelsea Market"/>
                <a:ea typeface="Chelsea Market"/>
                <a:cs typeface="Chelsea Market"/>
                <a:sym typeface="Chelsea Market"/>
              </a:defRPr>
            </a:lvl1pPr>
            <a:lvl2pPr marR="0"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5000"/>
              <a:buFont typeface="Chelsea Market"/>
              <a:buNone/>
              <a:defRPr sz="15000" b="0" i="0" u="none" strike="noStrike" cap="none">
                <a:solidFill>
                  <a:schemeClr val="accent6"/>
                </a:solidFill>
                <a:latin typeface="Chelsea Market"/>
                <a:ea typeface="Chelsea Market"/>
                <a:cs typeface="Chelsea Market"/>
                <a:sym typeface="Chelsea Market"/>
              </a:defRPr>
            </a:lvl2pPr>
            <a:lvl3pPr marR="0"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5000"/>
              <a:buFont typeface="Chelsea Market"/>
              <a:buNone/>
              <a:defRPr sz="15000" b="0" i="0" u="none" strike="noStrike" cap="none">
                <a:solidFill>
                  <a:schemeClr val="accent6"/>
                </a:solidFill>
                <a:latin typeface="Chelsea Market"/>
                <a:ea typeface="Chelsea Market"/>
                <a:cs typeface="Chelsea Market"/>
                <a:sym typeface="Chelsea Market"/>
              </a:defRPr>
            </a:lvl3pPr>
            <a:lvl4pPr marR="0"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5000"/>
              <a:buFont typeface="Chelsea Market"/>
              <a:buNone/>
              <a:defRPr sz="15000" b="0" i="0" u="none" strike="noStrike" cap="none">
                <a:solidFill>
                  <a:schemeClr val="accent6"/>
                </a:solidFill>
                <a:latin typeface="Chelsea Market"/>
                <a:ea typeface="Chelsea Market"/>
                <a:cs typeface="Chelsea Market"/>
                <a:sym typeface="Chelsea Market"/>
              </a:defRPr>
            </a:lvl4pPr>
            <a:lvl5pPr marR="0"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5000"/>
              <a:buFont typeface="Chelsea Market"/>
              <a:buNone/>
              <a:defRPr sz="15000" b="0" i="0" u="none" strike="noStrike" cap="none">
                <a:solidFill>
                  <a:schemeClr val="accent6"/>
                </a:solidFill>
                <a:latin typeface="Chelsea Market"/>
                <a:ea typeface="Chelsea Market"/>
                <a:cs typeface="Chelsea Market"/>
                <a:sym typeface="Chelsea Market"/>
              </a:defRPr>
            </a:lvl5pPr>
            <a:lvl6pPr marR="0"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5000"/>
              <a:buFont typeface="Chelsea Market"/>
              <a:buNone/>
              <a:defRPr sz="15000" b="0" i="0" u="none" strike="noStrike" cap="none">
                <a:solidFill>
                  <a:schemeClr val="accent6"/>
                </a:solidFill>
                <a:latin typeface="Chelsea Market"/>
                <a:ea typeface="Chelsea Market"/>
                <a:cs typeface="Chelsea Market"/>
                <a:sym typeface="Chelsea Market"/>
              </a:defRPr>
            </a:lvl6pPr>
            <a:lvl7pPr marR="0"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5000"/>
              <a:buFont typeface="Chelsea Market"/>
              <a:buNone/>
              <a:defRPr sz="15000" b="0" i="0" u="none" strike="noStrike" cap="none">
                <a:solidFill>
                  <a:schemeClr val="accent6"/>
                </a:solidFill>
                <a:latin typeface="Chelsea Market"/>
                <a:ea typeface="Chelsea Market"/>
                <a:cs typeface="Chelsea Market"/>
                <a:sym typeface="Chelsea Market"/>
              </a:defRPr>
            </a:lvl7pPr>
            <a:lvl8pPr marR="0"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5000"/>
              <a:buFont typeface="Chelsea Market"/>
              <a:buNone/>
              <a:defRPr sz="15000" b="0" i="0" u="none" strike="noStrike" cap="none">
                <a:solidFill>
                  <a:schemeClr val="accent6"/>
                </a:solidFill>
                <a:latin typeface="Chelsea Market"/>
                <a:ea typeface="Chelsea Market"/>
                <a:cs typeface="Chelsea Market"/>
                <a:sym typeface="Chelsea Market"/>
              </a:defRPr>
            </a:lvl8pPr>
            <a:lvl9pPr marR="0"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5000"/>
              <a:buFont typeface="Chelsea Market"/>
              <a:buNone/>
              <a:defRPr sz="15000" b="0" i="0" u="none" strike="noStrike" cap="none">
                <a:solidFill>
                  <a:schemeClr val="accent6"/>
                </a:solidFill>
                <a:latin typeface="Chelsea Market"/>
                <a:ea typeface="Chelsea Market"/>
                <a:cs typeface="Chelsea Market"/>
                <a:sym typeface="Chelsea Market"/>
              </a:defRPr>
            </a:lvl9pPr>
          </a:lstStyle>
          <a:p>
            <a:r>
              <a:rPr lang="en" sz="4400" dirty="0" smtClean="0">
                <a:latin typeface="Gant" panose="00000500000000000000" pitchFamily="2" charset="0"/>
              </a:rPr>
              <a:t>0</a:t>
            </a:r>
            <a:r>
              <a:rPr lang="ru-RU" sz="4400" dirty="0">
                <a:latin typeface="Gant" panose="00000500000000000000" pitchFamily="2" charset="0"/>
              </a:rPr>
              <a:t>3</a:t>
            </a:r>
            <a:endParaRPr lang="en" sz="4400" dirty="0">
              <a:latin typeface="Gant" panose="00000500000000000000" pitchFamily="2" charset="0"/>
            </a:endParaRPr>
          </a:p>
        </p:txBody>
      </p:sp>
      <p:pic>
        <p:nvPicPr>
          <p:cNvPr id="9" name="Google Shape;168;p27" descr="A picture containing accessory&#10;&#10;Description automatically generated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rot="-4533881">
            <a:off x="565118" y="2915729"/>
            <a:ext cx="842339" cy="1026542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Google Shape;168;p27" descr="A picture containing accessory&#10;&#10;Description automatically generated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rot="-4533881">
            <a:off x="607576" y="4512613"/>
            <a:ext cx="842339" cy="1026542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TextBox 11"/>
          <p:cNvSpPr txBox="1"/>
          <p:nvPr/>
        </p:nvSpPr>
        <p:spPr>
          <a:xfrm>
            <a:off x="7173685" y="1859340"/>
            <a:ext cx="353785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Clr>
                <a:schemeClr val="bg1"/>
              </a:buClr>
              <a:buFont typeface="+mj-lt"/>
              <a:buAutoNum type="arabicPeriod"/>
            </a:pPr>
            <a:r>
              <a:rPr lang="ru-RU" sz="1600" b="1" dirty="0" smtClean="0">
                <a:solidFill>
                  <a:schemeClr val="bg1"/>
                </a:solidFill>
                <a:latin typeface="Segoe Print" panose="02000600000000000000" pitchFamily="2" charset="0"/>
              </a:rPr>
              <a:t>Сумма 0,4</a:t>
            </a:r>
            <a:br>
              <a:rPr lang="ru-RU" sz="1600" b="1" dirty="0" smtClean="0">
                <a:solidFill>
                  <a:schemeClr val="bg1"/>
                </a:solidFill>
                <a:latin typeface="Segoe Print" panose="02000600000000000000" pitchFamily="2" charset="0"/>
              </a:rPr>
            </a:br>
            <a:r>
              <a:rPr lang="ru-RU" sz="1600" b="1" dirty="0" smtClean="0">
                <a:solidFill>
                  <a:schemeClr val="bg1"/>
                </a:solidFill>
                <a:latin typeface="Segoe Print" panose="02000600000000000000" pitchFamily="2" charset="0"/>
              </a:rPr>
              <a:t>произведение -1</a:t>
            </a:r>
          </a:p>
          <a:p>
            <a:pPr marL="342900" indent="-342900">
              <a:buClr>
                <a:schemeClr val="bg1"/>
              </a:buClr>
              <a:buFont typeface="+mj-lt"/>
              <a:buAutoNum type="arabicPeriod"/>
            </a:pPr>
            <a:r>
              <a:rPr lang="ru-RU" sz="1600" b="1" dirty="0" smtClean="0">
                <a:solidFill>
                  <a:schemeClr val="bg1"/>
                </a:solidFill>
                <a:latin typeface="Segoe Print" panose="02000600000000000000" pitchFamily="2" charset="0"/>
              </a:rPr>
              <a:t>Сумма -7</a:t>
            </a:r>
            <a:br>
              <a:rPr lang="ru-RU" sz="1600" b="1" dirty="0" smtClean="0">
                <a:solidFill>
                  <a:schemeClr val="bg1"/>
                </a:solidFill>
                <a:latin typeface="Segoe Print" panose="02000600000000000000" pitchFamily="2" charset="0"/>
              </a:rPr>
            </a:br>
            <a:r>
              <a:rPr lang="ru-RU" sz="1600" b="1" dirty="0" smtClean="0">
                <a:solidFill>
                  <a:schemeClr val="bg1"/>
                </a:solidFill>
                <a:latin typeface="Segoe Print" panose="02000600000000000000" pitchFamily="2" charset="0"/>
              </a:rPr>
              <a:t>произведение -10</a:t>
            </a:r>
          </a:p>
          <a:p>
            <a:pPr marL="342900" indent="-342900">
              <a:buClr>
                <a:schemeClr val="bg1"/>
              </a:buClr>
              <a:buFont typeface="+mj-lt"/>
              <a:buAutoNum type="arabicPeriod"/>
            </a:pPr>
            <a:r>
              <a:rPr lang="ru-RU" sz="1600" b="1" dirty="0" smtClean="0">
                <a:solidFill>
                  <a:schemeClr val="bg1"/>
                </a:solidFill>
                <a:latin typeface="Segoe Print" panose="02000600000000000000" pitchFamily="2" charset="0"/>
              </a:rPr>
              <a:t>Сумма 0,4</a:t>
            </a:r>
            <a:br>
              <a:rPr lang="ru-RU" sz="1600" b="1" dirty="0" smtClean="0">
                <a:solidFill>
                  <a:schemeClr val="bg1"/>
                </a:solidFill>
                <a:latin typeface="Segoe Print" panose="02000600000000000000" pitchFamily="2" charset="0"/>
              </a:rPr>
            </a:br>
            <a:r>
              <a:rPr lang="ru-RU" sz="1600" b="1" dirty="0" smtClean="0">
                <a:solidFill>
                  <a:schemeClr val="bg1"/>
                </a:solidFill>
                <a:latin typeface="Segoe Print" panose="02000600000000000000" pitchFamily="2" charset="0"/>
              </a:rPr>
              <a:t>произведение -</a:t>
            </a:r>
            <a:r>
              <a:rPr lang="ru-RU" sz="1600" b="1" dirty="0" smtClean="0">
                <a:solidFill>
                  <a:schemeClr val="bg1"/>
                </a:solidFill>
                <a:latin typeface="Segoe Print" panose="02000600000000000000" pitchFamily="2" charset="0"/>
              </a:rPr>
              <a:t>1</a:t>
            </a:r>
            <a:endParaRPr lang="ru-RU" sz="1600" b="1" dirty="0">
              <a:solidFill>
                <a:schemeClr val="bg1"/>
              </a:solidFill>
              <a:latin typeface="Segoe Print" panose="02000600000000000000" pitchFamily="2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/>
              <p:cNvSpPr txBox="1"/>
              <p:nvPr/>
            </p:nvSpPr>
            <p:spPr>
              <a:xfrm>
                <a:off x="7173685" y="3751117"/>
                <a:ext cx="1817915" cy="147732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342900" indent="-342900">
                  <a:buClr>
                    <a:schemeClr val="bg1"/>
                  </a:buClr>
                  <a:buFont typeface="+mj-lt"/>
                  <a:buAutoNum type="arabicPeriod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ru-RU" sz="22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2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22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sz="2200" dirty="0" smtClean="0">
                    <a:solidFill>
                      <a:schemeClr val="bg1"/>
                    </a:solidFill>
                    <a:latin typeface="Segoe Print" panose="02000600000000000000" pitchFamily="2" charset="0"/>
                  </a:rPr>
                  <a:t>= -11</a:t>
                </a:r>
                <a:endParaRPr lang="ru-RU" sz="2200" dirty="0">
                  <a:solidFill>
                    <a:schemeClr val="bg1"/>
                  </a:solidFill>
                  <a:latin typeface="Segoe Print" panose="02000600000000000000" pitchFamily="2" charset="0"/>
                </a:endParaRPr>
              </a:p>
              <a:p>
                <a:pPr marL="342900" indent="-342900">
                  <a:buClr>
                    <a:schemeClr val="bg1"/>
                  </a:buClr>
                  <a:buFont typeface="+mj-lt"/>
                  <a:buAutoNum type="arabicPeriod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ru-RU" sz="22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2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22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sz="2200" dirty="0" smtClean="0">
                    <a:solidFill>
                      <a:schemeClr val="bg1"/>
                    </a:solidFill>
                    <a:latin typeface="Segoe Print" panose="02000600000000000000" pitchFamily="2" charset="0"/>
                  </a:rPr>
                  <a:t>=3</a:t>
                </a:r>
                <a:endParaRPr lang="ru-RU" sz="2200" dirty="0">
                  <a:solidFill>
                    <a:schemeClr val="bg1"/>
                  </a:solidFill>
                  <a:latin typeface="Segoe Print" panose="02000600000000000000" pitchFamily="2" charset="0"/>
                </a:endParaRPr>
              </a:p>
              <a:p>
                <a:pPr marL="342900" indent="-342900">
                  <a:buClr>
                    <a:schemeClr val="bg1"/>
                  </a:buClr>
                  <a:buFont typeface="+mj-lt"/>
                  <a:buAutoNum type="arabicPeriod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ru-RU" sz="22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2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22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sz="2200" dirty="0" smtClean="0">
                    <a:solidFill>
                      <a:schemeClr val="bg1"/>
                    </a:solidFill>
                    <a:latin typeface="Segoe Print" panose="02000600000000000000" pitchFamily="2" charset="0"/>
                  </a:rPr>
                  <a:t>=20</a:t>
                </a:r>
                <a:endParaRPr lang="ru-RU" sz="2200" dirty="0">
                  <a:solidFill>
                    <a:schemeClr val="bg1"/>
                  </a:solidFill>
                  <a:latin typeface="Segoe Print" panose="02000600000000000000" pitchFamily="2" charset="0"/>
                </a:endParaRPr>
              </a:p>
              <a:p>
                <a:pPr>
                  <a:buClr>
                    <a:schemeClr val="bg1"/>
                  </a:buClr>
                </a:pPr>
                <a:endParaRPr lang="ru-RU" sz="2200" dirty="0" smtClean="0">
                  <a:solidFill>
                    <a:schemeClr val="bg1"/>
                  </a:solidFill>
                  <a:latin typeface="Segoe Print" panose="02000600000000000000" pitchFamily="2" charset="0"/>
                </a:endParaRPr>
              </a:p>
            </p:txBody>
          </p:sp>
        </mc:Choice>
        <mc:Fallback xmlns=""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73685" y="3751117"/>
                <a:ext cx="1817915" cy="1477328"/>
              </a:xfrm>
              <a:prstGeom prst="rect">
                <a:avLst/>
              </a:prstGeom>
              <a:blipFill rotWithShape="0">
                <a:blip r:embed="rId3"/>
                <a:stretch>
                  <a:fillRect l="-4362" t="-4115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TextBox 13"/>
          <p:cNvSpPr txBox="1"/>
          <p:nvPr/>
        </p:nvSpPr>
        <p:spPr>
          <a:xfrm>
            <a:off x="7173685" y="5123346"/>
            <a:ext cx="4648199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Clr>
                <a:schemeClr val="bg1"/>
              </a:buClr>
              <a:buFont typeface="+mj-lt"/>
              <a:buAutoNum type="arabicPeriod"/>
            </a:pPr>
            <a:r>
              <a:rPr lang="ru-RU" sz="1800" b="1" dirty="0" smtClean="0">
                <a:solidFill>
                  <a:schemeClr val="bg1"/>
                </a:solidFill>
                <a:latin typeface="Segoe Print" panose="02000600000000000000" pitchFamily="2" charset="0"/>
              </a:rPr>
              <a:t>Отрицательный и положительный</a:t>
            </a:r>
            <a:br>
              <a:rPr lang="ru-RU" sz="1800" b="1" dirty="0" smtClean="0">
                <a:solidFill>
                  <a:schemeClr val="bg1"/>
                </a:solidFill>
                <a:latin typeface="Segoe Print" panose="02000600000000000000" pitchFamily="2" charset="0"/>
              </a:rPr>
            </a:br>
            <a:r>
              <a:rPr lang="ru-RU" sz="1800" b="1" dirty="0" smtClean="0">
                <a:solidFill>
                  <a:schemeClr val="bg1"/>
                </a:solidFill>
                <a:latin typeface="Segoe Print" panose="02000600000000000000" pitchFamily="2" charset="0"/>
              </a:rPr>
              <a:t>(противоположные знаки)</a:t>
            </a:r>
          </a:p>
          <a:p>
            <a:pPr marL="342900" indent="-342900">
              <a:buClr>
                <a:schemeClr val="bg1"/>
              </a:buClr>
              <a:buFont typeface="+mj-lt"/>
              <a:buAutoNum type="arabicPeriod"/>
            </a:pPr>
            <a:r>
              <a:rPr lang="ru-RU" sz="1800" b="1" dirty="0" smtClean="0">
                <a:solidFill>
                  <a:schemeClr val="bg1"/>
                </a:solidFill>
                <a:latin typeface="Segoe Print" panose="02000600000000000000" pitchFamily="2" charset="0"/>
              </a:rPr>
              <a:t>Положительные</a:t>
            </a:r>
          </a:p>
          <a:p>
            <a:pPr marL="342900" indent="-342900">
              <a:buClr>
                <a:schemeClr val="bg1"/>
              </a:buClr>
              <a:buFont typeface="+mj-lt"/>
              <a:buAutoNum type="arabicPeriod"/>
            </a:pPr>
            <a:r>
              <a:rPr lang="ru-RU" sz="1800" b="1" dirty="0" smtClean="0">
                <a:solidFill>
                  <a:schemeClr val="bg1"/>
                </a:solidFill>
                <a:latin typeface="Segoe Print" panose="02000600000000000000" pitchFamily="2" charset="0"/>
              </a:rPr>
              <a:t>Противоположные </a:t>
            </a:r>
            <a:r>
              <a:rPr lang="ru-RU" sz="1800" b="1" dirty="0">
                <a:solidFill>
                  <a:schemeClr val="bg1"/>
                </a:solidFill>
                <a:latin typeface="Segoe Print" panose="02000600000000000000" pitchFamily="2" charset="0"/>
              </a:rPr>
              <a:t>з</a:t>
            </a:r>
            <a:r>
              <a:rPr lang="ru-RU" sz="1800" b="1" dirty="0" smtClean="0">
                <a:solidFill>
                  <a:schemeClr val="bg1"/>
                </a:solidFill>
                <a:latin typeface="Segoe Print" panose="02000600000000000000" pitchFamily="2" charset="0"/>
              </a:rPr>
              <a:t>наки</a:t>
            </a:r>
            <a:endParaRPr lang="ru-RU" sz="1800" b="1" dirty="0">
              <a:solidFill>
                <a:schemeClr val="bg1"/>
              </a:solidFill>
              <a:latin typeface="Segoe Print" panose="020006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5031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0" name="Google Shape;610;p3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96824" y="1001519"/>
            <a:ext cx="11360700" cy="175525"/>
          </a:xfrm>
          <a:prstGeom prst="rect">
            <a:avLst/>
          </a:prstGeom>
          <a:noFill/>
          <a:ln>
            <a:noFill/>
          </a:ln>
        </p:spPr>
      </p:pic>
      <p:sp>
        <p:nvSpPr>
          <p:cNvPr id="611" name="Google Shape;611;p38"/>
          <p:cNvSpPr txBox="1">
            <a:spLocks noGrp="1"/>
          </p:cNvSpPr>
          <p:nvPr>
            <p:ph type="title"/>
          </p:nvPr>
        </p:nvSpPr>
        <p:spPr>
          <a:xfrm>
            <a:off x="451941" y="409954"/>
            <a:ext cx="11360700" cy="102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lvl="0" algn="ctr"/>
            <a:r>
              <a:rPr lang="ru-RU" sz="3200" dirty="0">
                <a:solidFill>
                  <a:srgbClr val="C1BAFC"/>
                </a:solidFill>
                <a:latin typeface="Gant" panose="00000500000000000000" pitchFamily="2" charset="0"/>
              </a:rPr>
              <a:t>Доказательство теоремы Виета для квадратного уравнения в общем </a:t>
            </a:r>
            <a:r>
              <a:rPr lang="ru-RU" sz="3200" dirty="0" smtClean="0">
                <a:solidFill>
                  <a:srgbClr val="C1BAFC"/>
                </a:solidFill>
                <a:latin typeface="Gant" panose="00000500000000000000" pitchFamily="2" charset="0"/>
              </a:rPr>
              <a:t>виде:</a:t>
            </a:r>
            <a:endParaRPr sz="3200" dirty="0">
              <a:solidFill>
                <a:srgbClr val="C1BAFC"/>
              </a:solidFill>
              <a:latin typeface="Gant" panose="00000500000000000000" pitchFamily="2" charset="0"/>
            </a:endParaRPr>
          </a:p>
        </p:txBody>
      </p:sp>
      <p:sp>
        <p:nvSpPr>
          <p:cNvPr id="612" name="Google Shape;612;p38"/>
          <p:cNvSpPr txBox="1">
            <a:spLocks noGrp="1"/>
          </p:cNvSpPr>
          <p:nvPr>
            <p:ph type="subTitle" idx="1"/>
          </p:nvPr>
        </p:nvSpPr>
        <p:spPr>
          <a:xfrm>
            <a:off x="780120" y="1376389"/>
            <a:ext cx="1790787" cy="6236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lvl="0" indent="0">
              <a:spcAft>
                <a:spcPts val="2100"/>
              </a:spcAft>
            </a:pPr>
            <a:r>
              <a:rPr lang="ru-RU" sz="4000" dirty="0">
                <a:latin typeface="Engine" panose="00000500000000000000" pitchFamily="50" charset="0"/>
              </a:rPr>
              <a:t>1 шаг:</a:t>
            </a:r>
            <a:endParaRPr sz="4000" b="0" dirty="0">
              <a:latin typeface="Engine" panose="00000500000000000000" pitchFamily="50" charset="0"/>
              <a:ea typeface="Just Another Hand"/>
              <a:cs typeface="Just Another Hand"/>
              <a:sym typeface="Just Another Hand"/>
            </a:endParaRPr>
          </a:p>
        </p:txBody>
      </p:sp>
      <p:sp>
        <p:nvSpPr>
          <p:cNvPr id="613" name="Google Shape;613;p38"/>
          <p:cNvSpPr txBox="1">
            <a:spLocks noGrp="1"/>
          </p:cNvSpPr>
          <p:nvPr>
            <p:ph type="body" idx="7"/>
          </p:nvPr>
        </p:nvSpPr>
        <p:spPr>
          <a:xfrm>
            <a:off x="2668634" y="2718292"/>
            <a:ext cx="9709720" cy="4407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lvl="0" indent="0">
              <a:spcAft>
                <a:spcPts val="2100"/>
              </a:spcAft>
              <a:buNone/>
            </a:pPr>
            <a:r>
              <a:rPr lang="ru-RU" sz="2200" dirty="0">
                <a:latin typeface="Segoe Print" panose="02000600000000000000" pitchFamily="2" charset="0"/>
              </a:rPr>
              <a:t>запишите его в виде приведенного квадратного уравнения</a:t>
            </a:r>
            <a:endParaRPr sz="2200" dirty="0">
              <a:latin typeface="Segoe Print" panose="02000600000000000000" pitchFamily="2" charset="0"/>
            </a:endParaRPr>
          </a:p>
        </p:txBody>
      </p:sp>
      <p:sp>
        <p:nvSpPr>
          <p:cNvPr id="615" name="Google Shape;615;p38"/>
          <p:cNvSpPr txBox="1">
            <a:spLocks noGrp="1"/>
          </p:cNvSpPr>
          <p:nvPr>
            <p:ph type="body" idx="8"/>
          </p:nvPr>
        </p:nvSpPr>
        <p:spPr>
          <a:xfrm>
            <a:off x="2768119" y="4796120"/>
            <a:ext cx="5587264" cy="4793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lvl="0" indent="0">
              <a:spcAft>
                <a:spcPts val="2100"/>
              </a:spcAft>
              <a:buNone/>
            </a:pPr>
            <a:r>
              <a:rPr lang="ru-RU" sz="2400" dirty="0">
                <a:latin typeface="Segoe Print" panose="02000600000000000000" pitchFamily="2" charset="0"/>
              </a:rPr>
              <a:t>найдите корни этого </a:t>
            </a:r>
            <a:r>
              <a:rPr lang="ru-RU" sz="2400" dirty="0" smtClean="0">
                <a:latin typeface="Segoe Print" panose="02000600000000000000" pitchFamily="2" charset="0"/>
              </a:rPr>
              <a:t>уравнения</a:t>
            </a:r>
            <a:endParaRPr sz="2400" dirty="0">
              <a:latin typeface="Segoe Print" panose="02000600000000000000" pitchFamily="2" charset="0"/>
            </a:endParaRPr>
          </a:p>
        </p:txBody>
      </p:sp>
      <p:sp>
        <p:nvSpPr>
          <p:cNvPr id="620" name="Google Shape;620;p38"/>
          <p:cNvSpPr txBox="1">
            <a:spLocks noGrp="1"/>
          </p:cNvSpPr>
          <p:nvPr>
            <p:ph type="body" idx="6"/>
          </p:nvPr>
        </p:nvSpPr>
        <p:spPr>
          <a:xfrm>
            <a:off x="2665653" y="1296903"/>
            <a:ext cx="8557518" cy="3586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lvl="0" indent="0">
              <a:lnSpc>
                <a:spcPct val="100000"/>
              </a:lnSpc>
              <a:spcAft>
                <a:spcPts val="2100"/>
              </a:spcAft>
              <a:buNone/>
            </a:pPr>
            <a:r>
              <a:rPr lang="ru-RU" sz="2400" dirty="0">
                <a:latin typeface="Segoe Print" panose="02000600000000000000" pitchFamily="2" charset="0"/>
              </a:rPr>
              <a:t>запишите квадратное уравнение в общем </a:t>
            </a:r>
            <a:r>
              <a:rPr lang="ru-RU" sz="2400" dirty="0" smtClean="0">
                <a:latin typeface="Segoe Print" panose="02000600000000000000" pitchFamily="2" charset="0"/>
              </a:rPr>
              <a:t>виде</a:t>
            </a:r>
            <a:endParaRPr sz="2000" dirty="0">
              <a:latin typeface="Segoe Print" panose="02000600000000000000" pitchFamily="2" charset="0"/>
            </a:endParaRPr>
          </a:p>
        </p:txBody>
      </p:sp>
      <p:grpSp>
        <p:nvGrpSpPr>
          <p:cNvPr id="622" name="Google Shape;622;p38"/>
          <p:cNvGrpSpPr/>
          <p:nvPr/>
        </p:nvGrpSpPr>
        <p:grpSpPr>
          <a:xfrm>
            <a:off x="503604" y="1260000"/>
            <a:ext cx="2132171" cy="1002448"/>
            <a:chOff x="940240" y="2739886"/>
            <a:chExt cx="3556265" cy="3006469"/>
          </a:xfrm>
        </p:grpSpPr>
        <p:pic>
          <p:nvPicPr>
            <p:cNvPr id="623" name="Google Shape;623;p38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 rot="10800000" flipH="1">
              <a:off x="1199925" y="5294000"/>
              <a:ext cx="3204001" cy="45235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24" name="Google Shape;624;p38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 rot="10800000" flipH="1">
              <a:off x="1064808" y="2820181"/>
              <a:ext cx="3324515" cy="53753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25" name="Google Shape;625;p38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 rot="5724685" flipH="1">
              <a:off x="-170280" y="4014490"/>
              <a:ext cx="2830034" cy="34363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26" name="Google Shape;626;p38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 rot="5400000" flipH="1">
              <a:off x="2940860" y="4014276"/>
              <a:ext cx="2830035" cy="281256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627" name="Google Shape;627;p38"/>
          <p:cNvGrpSpPr/>
          <p:nvPr/>
        </p:nvGrpSpPr>
        <p:grpSpPr>
          <a:xfrm>
            <a:off x="503605" y="2808420"/>
            <a:ext cx="2132171" cy="1002448"/>
            <a:chOff x="940240" y="2739886"/>
            <a:chExt cx="3556265" cy="3006469"/>
          </a:xfrm>
        </p:grpSpPr>
        <p:pic>
          <p:nvPicPr>
            <p:cNvPr id="628" name="Google Shape;628;p38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 rot="10800000" flipH="1">
              <a:off x="1199925" y="5294000"/>
              <a:ext cx="3204001" cy="45235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29" name="Google Shape;629;p38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 rot="10800000" flipH="1">
              <a:off x="1064808" y="2820181"/>
              <a:ext cx="3324515" cy="53753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30" name="Google Shape;630;p38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 rot="5724685" flipH="1">
              <a:off x="-170280" y="4014490"/>
              <a:ext cx="2830034" cy="34363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31" name="Google Shape;631;p38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 rot="5400000" flipH="1">
              <a:off x="2940860" y="4014276"/>
              <a:ext cx="2830035" cy="281256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632" name="Google Shape;632;p38"/>
          <p:cNvGrpSpPr/>
          <p:nvPr/>
        </p:nvGrpSpPr>
        <p:grpSpPr>
          <a:xfrm>
            <a:off x="520075" y="4803652"/>
            <a:ext cx="2132171" cy="1002448"/>
            <a:chOff x="940240" y="2739886"/>
            <a:chExt cx="3556265" cy="3006469"/>
          </a:xfrm>
        </p:grpSpPr>
        <p:pic>
          <p:nvPicPr>
            <p:cNvPr id="633" name="Google Shape;633;p38"/>
            <p:cNvPicPr preferRelativeResize="0"/>
            <p:nvPr/>
          </p:nvPicPr>
          <p:blipFill rotWithShape="1">
            <a:blip r:embed="rId6">
              <a:alphaModFix/>
            </a:blip>
            <a:srcRect/>
            <a:stretch/>
          </p:blipFill>
          <p:spPr>
            <a:xfrm rot="10800000" flipH="1">
              <a:off x="1199925" y="5294000"/>
              <a:ext cx="3204001" cy="45235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34" name="Google Shape;634;p38"/>
            <p:cNvPicPr preferRelativeResize="0"/>
            <p:nvPr/>
          </p:nvPicPr>
          <p:blipFill rotWithShape="1">
            <a:blip r:embed="rId6">
              <a:alphaModFix/>
            </a:blip>
            <a:srcRect/>
            <a:stretch/>
          </p:blipFill>
          <p:spPr>
            <a:xfrm rot="10800000" flipH="1">
              <a:off x="1064808" y="2820181"/>
              <a:ext cx="3324515" cy="53753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35" name="Google Shape;635;p38"/>
            <p:cNvPicPr preferRelativeResize="0"/>
            <p:nvPr/>
          </p:nvPicPr>
          <p:blipFill rotWithShape="1">
            <a:blip r:embed="rId6">
              <a:alphaModFix/>
            </a:blip>
            <a:srcRect/>
            <a:stretch/>
          </p:blipFill>
          <p:spPr>
            <a:xfrm rot="5724685" flipH="1">
              <a:off x="-170280" y="4014490"/>
              <a:ext cx="2830034" cy="34363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36" name="Google Shape;636;p38"/>
            <p:cNvPicPr preferRelativeResize="0"/>
            <p:nvPr/>
          </p:nvPicPr>
          <p:blipFill rotWithShape="1">
            <a:blip r:embed="rId6">
              <a:alphaModFix/>
            </a:blip>
            <a:srcRect/>
            <a:stretch/>
          </p:blipFill>
          <p:spPr>
            <a:xfrm rot="5400000" flipH="1">
              <a:off x="2940860" y="4014276"/>
              <a:ext cx="2830035" cy="281256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6" name="TextBox 5"/>
          <p:cNvSpPr txBox="1"/>
          <p:nvPr/>
        </p:nvSpPr>
        <p:spPr>
          <a:xfrm>
            <a:off x="2758248" y="1750927"/>
            <a:ext cx="59550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706563"/>
            <a:r>
              <a:rPr lang="ru-RU" sz="2400" b="1" dirty="0" smtClean="0">
                <a:solidFill>
                  <a:schemeClr val="bg1">
                    <a:lumMod val="95000"/>
                  </a:schemeClr>
                </a:solidFill>
                <a:latin typeface="Segoe Print" panose="02000600000000000000" pitchFamily="2" charset="0"/>
              </a:rPr>
              <a:t>                        </a:t>
            </a:r>
            <a:r>
              <a:rPr lang="ru-RU" sz="2800" b="1" dirty="0" smtClean="0">
                <a:solidFill>
                  <a:schemeClr val="bg1">
                    <a:lumMod val="95000"/>
                  </a:schemeClr>
                </a:solidFill>
                <a:latin typeface="Segoe Print" panose="02000600000000000000" pitchFamily="2" charset="0"/>
              </a:rPr>
              <a:t>, где</a:t>
            </a:r>
            <a:endParaRPr lang="ru-RU" sz="2800" b="1" dirty="0">
              <a:solidFill>
                <a:schemeClr val="bg1">
                  <a:lumMod val="95000"/>
                </a:schemeClr>
              </a:solidFill>
              <a:latin typeface="Segoe Print" panose="02000600000000000000" pitchFamily="2" charset="0"/>
            </a:endParaRPr>
          </a:p>
        </p:txBody>
      </p:sp>
      <p:pic>
        <p:nvPicPr>
          <p:cNvPr id="52" name="Picture 12" descr="hello_html_m79b26380.gif"/>
          <p:cNvPicPr>
            <a:picLocks noChangeAspect="1" noChangeArrowheads="1"/>
          </p:cNvPicPr>
          <p:nvPr/>
        </p:nvPicPr>
        <p:blipFill>
          <a:blip r:embed="rId7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8640" y="1649653"/>
            <a:ext cx="2875640" cy="5643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hello_html_6b3f0698.gif"/>
          <p:cNvPicPr>
            <a:picLocks noChangeAspect="1" noChangeArrowheads="1"/>
          </p:cNvPicPr>
          <p:nvPr/>
        </p:nvPicPr>
        <p:blipFill>
          <a:blip r:embed="rId8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6109" y="1718627"/>
            <a:ext cx="1927157" cy="539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6" name="Google Shape;612;p38"/>
          <p:cNvSpPr txBox="1">
            <a:spLocks/>
          </p:cNvSpPr>
          <p:nvPr/>
        </p:nvSpPr>
        <p:spPr>
          <a:xfrm>
            <a:off x="740861" y="2864391"/>
            <a:ext cx="1790787" cy="6236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5560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200"/>
              <a:buFont typeface="Coming Soon"/>
              <a:buNone/>
              <a:defRPr sz="2200" b="1" i="0" u="none" strike="noStrike" cap="none">
                <a:solidFill>
                  <a:schemeClr val="accent6"/>
                </a:solidFill>
                <a:latin typeface="Coming Soon"/>
                <a:ea typeface="Coming Soon"/>
                <a:cs typeface="Coming Soon"/>
                <a:sym typeface="Coming Soon"/>
              </a:defRPr>
            </a:lvl1pPr>
            <a:lvl2pPr marL="914400" marR="0" lvl="1" indent="-355600" algn="ctr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accent6"/>
              </a:buClr>
              <a:buSzPts val="2200"/>
              <a:buFont typeface="Coming Soon"/>
              <a:buNone/>
              <a:defRPr sz="2200" b="1" i="0" u="none" strike="noStrike" cap="none">
                <a:solidFill>
                  <a:schemeClr val="accent6"/>
                </a:solidFill>
                <a:latin typeface="Coming Soon"/>
                <a:ea typeface="Coming Soon"/>
                <a:cs typeface="Coming Soon"/>
                <a:sym typeface="Coming Soon"/>
              </a:defRPr>
            </a:lvl2pPr>
            <a:lvl3pPr marL="1371600" marR="0" lvl="2" indent="-355600" algn="ctr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accent6"/>
              </a:buClr>
              <a:buSzPts val="2200"/>
              <a:buFont typeface="Coming Soon"/>
              <a:buNone/>
              <a:defRPr sz="2200" b="1" i="0" u="none" strike="noStrike" cap="none">
                <a:solidFill>
                  <a:schemeClr val="accent6"/>
                </a:solidFill>
                <a:latin typeface="Coming Soon"/>
                <a:ea typeface="Coming Soon"/>
                <a:cs typeface="Coming Soon"/>
                <a:sym typeface="Coming Soon"/>
              </a:defRPr>
            </a:lvl3pPr>
            <a:lvl4pPr marL="1828800" marR="0" lvl="3" indent="-355600" algn="ctr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accent6"/>
              </a:buClr>
              <a:buSzPts val="2200"/>
              <a:buFont typeface="Coming Soon"/>
              <a:buNone/>
              <a:defRPr sz="2200" b="1" i="0" u="none" strike="noStrike" cap="none">
                <a:solidFill>
                  <a:schemeClr val="accent6"/>
                </a:solidFill>
                <a:latin typeface="Coming Soon"/>
                <a:ea typeface="Coming Soon"/>
                <a:cs typeface="Coming Soon"/>
                <a:sym typeface="Coming Soon"/>
              </a:defRPr>
            </a:lvl4pPr>
            <a:lvl5pPr marL="2286000" marR="0" lvl="4" indent="-355600" algn="ctr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accent6"/>
              </a:buClr>
              <a:buSzPts val="2200"/>
              <a:buFont typeface="Coming Soon"/>
              <a:buNone/>
              <a:defRPr sz="2200" b="1" i="0" u="none" strike="noStrike" cap="none">
                <a:solidFill>
                  <a:schemeClr val="accent6"/>
                </a:solidFill>
                <a:latin typeface="Coming Soon"/>
                <a:ea typeface="Coming Soon"/>
                <a:cs typeface="Coming Soon"/>
                <a:sym typeface="Coming Soon"/>
              </a:defRPr>
            </a:lvl5pPr>
            <a:lvl6pPr marL="2743200" marR="0" lvl="5" indent="-355600" algn="ctr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accent6"/>
              </a:buClr>
              <a:buSzPts val="2200"/>
              <a:buFont typeface="Coming Soon"/>
              <a:buNone/>
              <a:defRPr sz="2200" b="1" i="0" u="none" strike="noStrike" cap="none">
                <a:solidFill>
                  <a:schemeClr val="accent6"/>
                </a:solidFill>
                <a:latin typeface="Coming Soon"/>
                <a:ea typeface="Coming Soon"/>
                <a:cs typeface="Coming Soon"/>
                <a:sym typeface="Coming Soon"/>
              </a:defRPr>
            </a:lvl6pPr>
            <a:lvl7pPr marL="3200400" marR="0" lvl="6" indent="-355600" algn="ctr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accent6"/>
              </a:buClr>
              <a:buSzPts val="2200"/>
              <a:buFont typeface="Coming Soon"/>
              <a:buNone/>
              <a:defRPr sz="2200" b="1" i="0" u="none" strike="noStrike" cap="none">
                <a:solidFill>
                  <a:schemeClr val="accent6"/>
                </a:solidFill>
                <a:latin typeface="Coming Soon"/>
                <a:ea typeface="Coming Soon"/>
                <a:cs typeface="Coming Soon"/>
                <a:sym typeface="Coming Soon"/>
              </a:defRPr>
            </a:lvl7pPr>
            <a:lvl8pPr marL="3657600" marR="0" lvl="7" indent="-355600" algn="ctr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accent6"/>
              </a:buClr>
              <a:buSzPts val="2200"/>
              <a:buFont typeface="Coming Soon"/>
              <a:buNone/>
              <a:defRPr sz="2200" b="1" i="0" u="none" strike="noStrike" cap="none">
                <a:solidFill>
                  <a:schemeClr val="accent6"/>
                </a:solidFill>
                <a:latin typeface="Coming Soon"/>
                <a:ea typeface="Coming Soon"/>
                <a:cs typeface="Coming Soon"/>
                <a:sym typeface="Coming Soon"/>
              </a:defRPr>
            </a:lvl8pPr>
            <a:lvl9pPr marL="4114800" marR="0" lvl="8" indent="-355600" algn="ctr" rtl="0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Clr>
                <a:schemeClr val="accent6"/>
              </a:buClr>
              <a:buSzPts val="2200"/>
              <a:buFont typeface="Coming Soon"/>
              <a:buNone/>
              <a:defRPr sz="2200" b="1" i="0" u="none" strike="noStrike" cap="none">
                <a:solidFill>
                  <a:schemeClr val="accent6"/>
                </a:solidFill>
                <a:latin typeface="Coming Soon"/>
                <a:ea typeface="Coming Soon"/>
                <a:cs typeface="Coming Soon"/>
                <a:sym typeface="Coming Soon"/>
              </a:defRPr>
            </a:lvl9pPr>
          </a:lstStyle>
          <a:p>
            <a:pPr marL="0" indent="0">
              <a:spcAft>
                <a:spcPts val="2100"/>
              </a:spcAft>
            </a:pPr>
            <a:r>
              <a:rPr lang="ru-RU" sz="4000" dirty="0">
                <a:latin typeface="Engine" panose="00000500000000000000" pitchFamily="50" charset="0"/>
              </a:rPr>
              <a:t>2</a:t>
            </a:r>
            <a:r>
              <a:rPr lang="ru-RU" sz="4000" dirty="0" smtClean="0">
                <a:latin typeface="Engine" panose="00000500000000000000" pitchFamily="50" charset="0"/>
              </a:rPr>
              <a:t> шаг:</a:t>
            </a:r>
            <a:endParaRPr lang="ru-RU" sz="4000" b="0" dirty="0">
              <a:latin typeface="Engine" panose="00000500000000000000" pitchFamily="50" charset="0"/>
              <a:ea typeface="Just Another Hand"/>
              <a:cs typeface="Just Another Hand"/>
              <a:sym typeface="Just Another Hand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690349" y="2967971"/>
            <a:ext cx="8883493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altLang="ru-RU" sz="2000" b="1" dirty="0">
                <a:solidFill>
                  <a:schemeClr val="bg1">
                    <a:lumMod val="95000"/>
                  </a:schemeClr>
                </a:solidFill>
                <a:latin typeface="Segoe Print" panose="02000600000000000000" pitchFamily="2" charset="0"/>
              </a:rPr>
              <a:t>Если мы разделим обе части квадратного </a:t>
            </a:r>
            <a:r>
              <a:rPr lang="ru-RU" altLang="ru-RU" sz="2000" b="1" dirty="0" smtClean="0">
                <a:solidFill>
                  <a:schemeClr val="bg1">
                    <a:lumMod val="95000"/>
                  </a:schemeClr>
                </a:solidFill>
                <a:latin typeface="Segoe Print" panose="02000600000000000000" pitchFamily="2" charset="0"/>
              </a:rPr>
              <a:t>уравнения на </a:t>
            </a:r>
            <a:r>
              <a:rPr lang="en-US" altLang="ru-RU" sz="2800" i="1" dirty="0" smtClean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ru-RU" altLang="ru-RU" sz="2000" b="1" dirty="0">
                <a:solidFill>
                  <a:schemeClr val="bg1">
                    <a:lumMod val="95000"/>
                  </a:schemeClr>
                </a:solidFill>
                <a:latin typeface="Segoe Print" panose="02000600000000000000" pitchFamily="2" charset="0"/>
                <a:cs typeface="Times New Roman" panose="02020603050405020304" pitchFamily="18" charset="0"/>
              </a:rPr>
              <a:t>, то получим приведенное квадратное </a:t>
            </a:r>
            <a:r>
              <a:rPr lang="ru-RU" altLang="ru-RU" sz="2000" b="1" dirty="0" smtClean="0">
                <a:solidFill>
                  <a:schemeClr val="bg1">
                    <a:lumMod val="95000"/>
                  </a:schemeClr>
                </a:solidFill>
                <a:latin typeface="Segoe Print" panose="02000600000000000000" pitchFamily="2" charset="0"/>
                <a:cs typeface="Times New Roman" panose="02020603050405020304" pitchFamily="18" charset="0"/>
              </a:rPr>
              <a:t>уравнение                      , в котором  </a:t>
            </a:r>
            <a:endParaRPr lang="ru-RU" sz="2800" i="1" dirty="0">
              <a:solidFill>
                <a:schemeClr val="bg1">
                  <a:lumMod val="9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48" name="Picture 24" descr="hello_html_174370da.gif"/>
          <p:cNvPicPr>
            <a:picLocks noChangeAspect="1" noChangeArrowheads="1"/>
          </p:cNvPicPr>
          <p:nvPr/>
        </p:nvPicPr>
        <p:blipFill>
          <a:blip r:embed="rId9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13266" y="3488010"/>
            <a:ext cx="2072847" cy="7796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0" name="Picture 26" descr="hello_html_6bbb1b0d.gif"/>
          <p:cNvPicPr>
            <a:picLocks noChangeAspect="1" noChangeArrowheads="1"/>
          </p:cNvPicPr>
          <p:nvPr/>
        </p:nvPicPr>
        <p:blipFill>
          <a:blip r:embed="rId10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8001" y="4039896"/>
            <a:ext cx="1696741" cy="7905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5" name="Google Shape;612;p38"/>
          <p:cNvSpPr txBox="1">
            <a:spLocks/>
          </p:cNvSpPr>
          <p:nvPr/>
        </p:nvSpPr>
        <p:spPr>
          <a:xfrm>
            <a:off x="702637" y="4854995"/>
            <a:ext cx="1790787" cy="6236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5560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200"/>
              <a:buFont typeface="Coming Soon"/>
              <a:buNone/>
              <a:defRPr sz="2200" b="1" i="0" u="none" strike="noStrike" cap="none">
                <a:solidFill>
                  <a:schemeClr val="accent6"/>
                </a:solidFill>
                <a:latin typeface="Coming Soon"/>
                <a:ea typeface="Coming Soon"/>
                <a:cs typeface="Coming Soon"/>
                <a:sym typeface="Coming Soon"/>
              </a:defRPr>
            </a:lvl1pPr>
            <a:lvl2pPr marL="914400" marR="0" lvl="1" indent="-355600" algn="ctr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accent6"/>
              </a:buClr>
              <a:buSzPts val="2200"/>
              <a:buFont typeface="Coming Soon"/>
              <a:buNone/>
              <a:defRPr sz="2200" b="1" i="0" u="none" strike="noStrike" cap="none">
                <a:solidFill>
                  <a:schemeClr val="accent6"/>
                </a:solidFill>
                <a:latin typeface="Coming Soon"/>
                <a:ea typeface="Coming Soon"/>
                <a:cs typeface="Coming Soon"/>
                <a:sym typeface="Coming Soon"/>
              </a:defRPr>
            </a:lvl2pPr>
            <a:lvl3pPr marL="1371600" marR="0" lvl="2" indent="-355600" algn="ctr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accent6"/>
              </a:buClr>
              <a:buSzPts val="2200"/>
              <a:buFont typeface="Coming Soon"/>
              <a:buNone/>
              <a:defRPr sz="2200" b="1" i="0" u="none" strike="noStrike" cap="none">
                <a:solidFill>
                  <a:schemeClr val="accent6"/>
                </a:solidFill>
                <a:latin typeface="Coming Soon"/>
                <a:ea typeface="Coming Soon"/>
                <a:cs typeface="Coming Soon"/>
                <a:sym typeface="Coming Soon"/>
              </a:defRPr>
            </a:lvl3pPr>
            <a:lvl4pPr marL="1828800" marR="0" lvl="3" indent="-355600" algn="ctr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accent6"/>
              </a:buClr>
              <a:buSzPts val="2200"/>
              <a:buFont typeface="Coming Soon"/>
              <a:buNone/>
              <a:defRPr sz="2200" b="1" i="0" u="none" strike="noStrike" cap="none">
                <a:solidFill>
                  <a:schemeClr val="accent6"/>
                </a:solidFill>
                <a:latin typeface="Coming Soon"/>
                <a:ea typeface="Coming Soon"/>
                <a:cs typeface="Coming Soon"/>
                <a:sym typeface="Coming Soon"/>
              </a:defRPr>
            </a:lvl4pPr>
            <a:lvl5pPr marL="2286000" marR="0" lvl="4" indent="-355600" algn="ctr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accent6"/>
              </a:buClr>
              <a:buSzPts val="2200"/>
              <a:buFont typeface="Coming Soon"/>
              <a:buNone/>
              <a:defRPr sz="2200" b="1" i="0" u="none" strike="noStrike" cap="none">
                <a:solidFill>
                  <a:schemeClr val="accent6"/>
                </a:solidFill>
                <a:latin typeface="Coming Soon"/>
                <a:ea typeface="Coming Soon"/>
                <a:cs typeface="Coming Soon"/>
                <a:sym typeface="Coming Soon"/>
              </a:defRPr>
            </a:lvl5pPr>
            <a:lvl6pPr marL="2743200" marR="0" lvl="5" indent="-355600" algn="ctr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accent6"/>
              </a:buClr>
              <a:buSzPts val="2200"/>
              <a:buFont typeface="Coming Soon"/>
              <a:buNone/>
              <a:defRPr sz="2200" b="1" i="0" u="none" strike="noStrike" cap="none">
                <a:solidFill>
                  <a:schemeClr val="accent6"/>
                </a:solidFill>
                <a:latin typeface="Coming Soon"/>
                <a:ea typeface="Coming Soon"/>
                <a:cs typeface="Coming Soon"/>
                <a:sym typeface="Coming Soon"/>
              </a:defRPr>
            </a:lvl6pPr>
            <a:lvl7pPr marL="3200400" marR="0" lvl="6" indent="-355600" algn="ctr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accent6"/>
              </a:buClr>
              <a:buSzPts val="2200"/>
              <a:buFont typeface="Coming Soon"/>
              <a:buNone/>
              <a:defRPr sz="2200" b="1" i="0" u="none" strike="noStrike" cap="none">
                <a:solidFill>
                  <a:schemeClr val="accent6"/>
                </a:solidFill>
                <a:latin typeface="Coming Soon"/>
                <a:ea typeface="Coming Soon"/>
                <a:cs typeface="Coming Soon"/>
                <a:sym typeface="Coming Soon"/>
              </a:defRPr>
            </a:lvl7pPr>
            <a:lvl8pPr marL="3657600" marR="0" lvl="7" indent="-355600" algn="ctr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accent6"/>
              </a:buClr>
              <a:buSzPts val="2200"/>
              <a:buFont typeface="Coming Soon"/>
              <a:buNone/>
              <a:defRPr sz="2200" b="1" i="0" u="none" strike="noStrike" cap="none">
                <a:solidFill>
                  <a:schemeClr val="accent6"/>
                </a:solidFill>
                <a:latin typeface="Coming Soon"/>
                <a:ea typeface="Coming Soon"/>
                <a:cs typeface="Coming Soon"/>
                <a:sym typeface="Coming Soon"/>
              </a:defRPr>
            </a:lvl8pPr>
            <a:lvl9pPr marL="4114800" marR="0" lvl="8" indent="-355600" algn="ctr" rtl="0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Clr>
                <a:schemeClr val="accent6"/>
              </a:buClr>
              <a:buSzPts val="2200"/>
              <a:buFont typeface="Coming Soon"/>
              <a:buNone/>
              <a:defRPr sz="2200" b="1" i="0" u="none" strike="noStrike" cap="none">
                <a:solidFill>
                  <a:schemeClr val="accent6"/>
                </a:solidFill>
                <a:latin typeface="Coming Soon"/>
                <a:ea typeface="Coming Soon"/>
                <a:cs typeface="Coming Soon"/>
                <a:sym typeface="Coming Soon"/>
              </a:defRPr>
            </a:lvl9pPr>
          </a:lstStyle>
          <a:p>
            <a:pPr marL="0" indent="0">
              <a:spcAft>
                <a:spcPts val="2100"/>
              </a:spcAft>
            </a:pPr>
            <a:r>
              <a:rPr lang="ru-RU" sz="4000" dirty="0" smtClean="0">
                <a:latin typeface="Engine" panose="00000500000000000000" pitchFamily="50" charset="0"/>
              </a:rPr>
              <a:t>3 шаг:</a:t>
            </a:r>
            <a:endParaRPr lang="ru-RU" sz="4000" b="0" dirty="0">
              <a:latin typeface="Engine" panose="00000500000000000000" pitchFamily="50" charset="0"/>
              <a:ea typeface="Just Another Hand"/>
              <a:cs typeface="Just Another Hand"/>
              <a:sym typeface="Just Another Hand"/>
            </a:endParaRPr>
          </a:p>
        </p:txBody>
      </p:sp>
      <p:pic>
        <p:nvPicPr>
          <p:cNvPr id="1053" name="Picture 29" descr="hello_html_m26fdc1bb.gif"/>
          <p:cNvPicPr>
            <a:picLocks noChangeAspect="1" noChangeArrowheads="1"/>
          </p:cNvPicPr>
          <p:nvPr/>
        </p:nvPicPr>
        <p:blipFill>
          <a:blip r:embed="rId11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8318" y="5334666"/>
            <a:ext cx="4689392" cy="10145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3" grpId="0"/>
    </p:bldLst>
  </p:timing>
</p:sld>
</file>

<file path=ppt/theme/theme1.xml><?xml version="1.0" encoding="utf-8"?>
<a:theme xmlns:a="http://schemas.openxmlformats.org/drawingml/2006/main" name="SlidesMania">
  <a:themeElements>
    <a:clrScheme name="Simple Light">
      <a:dk1>
        <a:srgbClr val="000000"/>
      </a:dk1>
      <a:lt1>
        <a:srgbClr val="FFFFFF"/>
      </a:lt1>
      <a:dk2>
        <a:srgbClr val="3B3B3B"/>
      </a:dk2>
      <a:lt2>
        <a:srgbClr val="D8D8D8"/>
      </a:lt2>
      <a:accent1>
        <a:srgbClr val="E39AD2"/>
      </a:accent1>
      <a:accent2>
        <a:srgbClr val="FFC6AB"/>
      </a:accent2>
      <a:accent3>
        <a:srgbClr val="B1FFB5"/>
      </a:accent3>
      <a:accent4>
        <a:srgbClr val="8DDAE3"/>
      </a:accent4>
      <a:accent5>
        <a:srgbClr val="978CFA"/>
      </a:accent5>
      <a:accent6>
        <a:srgbClr val="F3F3F3"/>
      </a:accent6>
      <a:hlink>
        <a:srgbClr val="F6F6F6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786</TotalTime>
  <Words>590</Words>
  <Application>Microsoft Office PowerPoint</Application>
  <PresentationFormat>Широкоэкранный</PresentationFormat>
  <Paragraphs>150</Paragraphs>
  <Slides>12</Slides>
  <Notes>11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25" baseType="lpstr">
      <vt:lpstr>Cambria Math</vt:lpstr>
      <vt:lpstr>Just Another Hand</vt:lpstr>
      <vt:lpstr>Coming Soon</vt:lpstr>
      <vt:lpstr>Times New Roman</vt:lpstr>
      <vt:lpstr>Arial</vt:lpstr>
      <vt:lpstr>Segoe Print</vt:lpstr>
      <vt:lpstr>Chelsea Market</vt:lpstr>
      <vt:lpstr>Engine</vt:lpstr>
      <vt:lpstr>Barlow Condensed</vt:lpstr>
      <vt:lpstr>Abril Fatface</vt:lpstr>
      <vt:lpstr>Gant</vt:lpstr>
      <vt:lpstr>Aldrich</vt:lpstr>
      <vt:lpstr>SlidesMania</vt:lpstr>
      <vt:lpstr>Теорема Виета</vt:lpstr>
      <vt:lpstr>Проверка домашнего задания</vt:lpstr>
      <vt:lpstr>Hello!</vt:lpstr>
      <vt:lpstr> Давайте и мы с вами попытаемся установить зависимость между корнями приведенного квадратного уравнения и его коэффициентами. Заполните таблицу:  1 вариант – решите уравнения с четными номерами 2 вариант – решите уравнения с нечетными номерами Приведенное квадратное уравнение </vt:lpstr>
      <vt:lpstr>Сумма корней ……………..………. квадратного уравнения равна его ………..……. коэффициенту с ……………………………….. знаком, а произведение - ………………… члену .</vt:lpstr>
      <vt:lpstr>Ход решения квадратного уравнения по теорме виета</vt:lpstr>
      <vt:lpstr>Презентация PowerPoint</vt:lpstr>
      <vt:lpstr>Презентация PowerPoint</vt:lpstr>
      <vt:lpstr>Доказательство теоремы Виета для квадратного уравнения в общем виде:</vt:lpstr>
      <vt:lpstr>Доказательство теоремы Виета для квадратного уравнения в общем виде:</vt:lpstr>
      <vt:lpstr>01</vt:lpstr>
      <vt:lpstr>Домашнее задание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Here goes your presentation title.</dc:title>
  <cp:lastModifiedBy>Влада Рой</cp:lastModifiedBy>
  <cp:revision>44</cp:revision>
  <dcterms:modified xsi:type="dcterms:W3CDTF">2021-10-24T19:40:56Z</dcterms:modified>
</cp:coreProperties>
</file>