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5CDF7-2263-4474-B021-278E67AD3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51706EF-A63A-4B54-8B67-C02EE61EAE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CB65DB-A77E-49E1-B449-79BE4A810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6C9AAC-B5D7-4569-8135-D7C2BE146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915B92-0090-40A8-8E66-31523E4D3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996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39769B-E1E6-4D59-AD78-8BF323192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06365E-FE89-405D-A477-D1967079B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0098D3-C409-49F5-BE7D-E9F02C256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5057E9-98E6-468D-A101-65E6E7FA0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FE101F-5B4B-4227-8B5D-C3CFAE3A6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32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F3CFE55-E53D-49C2-99AD-1F31DB5942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543B48-CA70-478F-A3F2-0495767FC7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CC420D-4EDC-4BDC-847D-CA363686B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CB35F5-F4A5-4691-97F7-9249FFAA2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B3D69E-E637-4B60-BAB9-7EF7BC206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926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704FC-B647-41EF-B9B3-852FC2C90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A36518-C697-4EE8-A5DC-24A66670C7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B22CBC-E6EF-494A-AD22-503BB1991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0AF8EA-EAF0-407F-BCC3-C4ECED006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3E71F5-06E9-462D-AF04-345FD1728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395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847495-F841-4E8C-8E22-018D2CF3A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6EF81A-608B-4D8F-AB4B-130D19ECDD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A4A6DB-FCA0-4376-95A2-17E185C38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1FA3F3-B1C8-4BF1-94D8-814C83189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FA4230-2A2A-4141-867B-33AFFBE9E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102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13E28-AEC7-4D4E-8467-9E9DDDE49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D99A79-F906-4915-B985-0BA165607B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72D2E6E-419F-4898-9732-019447A38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0FF3A2F-4593-4238-8DC6-E609E3637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6FE0C80-CA1F-4AFA-94E6-23BCE9E6F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915FF5-6361-45FC-83C3-78DECF4A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479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6DDA5-F996-4CE2-99B4-6F89008EA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722FE1-BF53-4FCB-8472-33D084E2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6FAB417-F3C8-43B5-B376-01F07C4273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79E8586-01DA-4B4A-BA3D-DB9583B9A4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F8E2C57-2209-4F48-8250-161F54513C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923A856-309D-46FD-A509-0611F3B80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016569E-C1B1-4FEE-82D2-AC939BBE8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2D1DB1B-2466-4DDD-B86E-842A1CAFD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344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EB2E7-AC02-4189-A7BA-98370A1D3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C85B3B6-67B5-4288-9D4B-A01B6083C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D9D872D-2DA3-4E93-B82B-B9A61275B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E432676-EF1E-4B88-8E4C-B5A761C32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444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0F09506-ECA3-4A81-AA5D-4CA713AA4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4DE6F8-3096-4594-BD45-D0A164654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E3BF258-ADC3-4B96-86FF-8ADB46BF5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202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A0B97C-0CAE-4C4B-BB7F-ABB327F98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222184-0559-4E15-ABD4-1EAA14E7D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FA1493A-42D2-4B80-B063-69F8411A4C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3F7C90-08D5-4F91-824E-4D19A91BA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CB439B-9859-4D19-9602-0E81AA9B8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B10055A-AB96-40C9-B2F4-3417A9E9C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216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B82E3B-FCE7-4B07-887E-C050C6F5E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15B314C-49B0-4AA4-84E9-1BE8EA3C31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AE4A2E-0575-4969-B661-4CAF684610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A4983E-6B7F-44A4-9FE8-AF185933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E063112-00F5-419E-B071-B3EF58531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831614-7074-4971-BE7D-5CBF6A400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876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1F26B1-6861-4BDA-BDC9-79A14BE46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6EE1FF-4DD8-4F17-A83D-49685B72B0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B41B1A-3115-4C9E-9041-BFE1272204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01F77-4D12-4D62-AEC1-B8992130D994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23208D-3893-42D6-A9FC-49E19ABE1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FFB5DB-19BE-43CB-A827-800C86E4A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61A0F-58E3-47C5-9461-D5FDD7C9F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897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030F36-D155-409A-9899-BA2798768C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684314-6857-4D37-ACB7-ACF1B9777A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5439C5-4D2F-40AE-94E6-7C57E99C4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64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0E949D-7E66-4335-B1B6-A086F9EE1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6060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latin typeface="Bahnschrift SemiLight Condensed" panose="020B0502040204020203" pitchFamily="34" charset="0"/>
              </a:rPr>
              <a:t>ОХРАНА ПРИРОДЫ ОСЕНЬЮ</a:t>
            </a:r>
          </a:p>
        </p:txBody>
      </p:sp>
    </p:spTree>
    <p:extLst>
      <p:ext uri="{BB962C8B-B14F-4D97-AF65-F5344CB8AC3E}">
        <p14:creationId xmlns:p14="http://schemas.microsoft.com/office/powerpoint/2010/main" val="634484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D7A42-EE16-4EC4-98F2-AF6B01092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5532437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ГРИБ - БАРАН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4CDBCEB-932A-4A53-B6CB-1CF2F2D36B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3583" y="119856"/>
            <a:ext cx="7344834" cy="550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16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28B1D2-EA27-41A4-9B4F-FBB4CDFF5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BFA5B5C-63ED-44B9-ADF2-30EFB242E3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2520" y="0"/>
            <a:ext cx="9106959" cy="683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939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968DD-81F3-42E8-9994-E57E8986F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УТКИ - МАНДАРИНКИ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2334133-6311-46BF-BAC2-1B894C7F65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6494" y="1460500"/>
            <a:ext cx="7599012" cy="5032375"/>
          </a:xfrm>
        </p:spPr>
      </p:pic>
    </p:spTree>
    <p:extLst>
      <p:ext uri="{BB962C8B-B14F-4D97-AF65-F5344CB8AC3E}">
        <p14:creationId xmlns:p14="http://schemas.microsoft.com/office/powerpoint/2010/main" val="4026709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5E5EB9-A4F8-4A07-B008-4109C2DE3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BD7F7D0-4F43-49A4-BC4D-4975F7A7EA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1986" y="24625"/>
            <a:ext cx="10388027" cy="68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28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58D352-FC4F-411D-B840-94D170385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31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3ABA1BA-52E0-412D-A22E-B451583F21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5519" y="0"/>
            <a:ext cx="5085505" cy="682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609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17EEB458-2511-4D9A-B18D-3577161D11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8106" y="66278"/>
            <a:ext cx="6725444" cy="672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3183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</Words>
  <Application>Microsoft Office PowerPoint</Application>
  <PresentationFormat>Широкоэкранный</PresentationFormat>
  <Paragraphs>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Bahnschrift SemiLight Condensed</vt:lpstr>
      <vt:lpstr>Calibri</vt:lpstr>
      <vt:lpstr>Calibri Light</vt:lpstr>
      <vt:lpstr>Тема Office</vt:lpstr>
      <vt:lpstr>Презентация PowerPoint</vt:lpstr>
      <vt:lpstr>ОХРАНА ПРИРОДЫ ОСЕНЬЮ</vt:lpstr>
      <vt:lpstr>ГРИБ - БАРАН</vt:lpstr>
      <vt:lpstr>Презентация PowerPoint</vt:lpstr>
      <vt:lpstr>УТКИ - МАНДАРИНКИ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Малюкина</dc:creator>
  <cp:lastModifiedBy>Юлия Малюкина</cp:lastModifiedBy>
  <cp:revision>2</cp:revision>
  <dcterms:created xsi:type="dcterms:W3CDTF">2024-01-11T19:00:53Z</dcterms:created>
  <dcterms:modified xsi:type="dcterms:W3CDTF">2024-01-11T19:17:54Z</dcterms:modified>
</cp:coreProperties>
</file>