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64" r:id="rId7"/>
    <p:sldId id="265" r:id="rId8"/>
    <p:sldId id="267" r:id="rId9"/>
    <p:sldId id="266" r:id="rId10"/>
    <p:sldId id="262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700808"/>
            <a:ext cx="6833592" cy="2148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/>
              <a:t>И.А.Бунин</a:t>
            </a:r>
            <a:r>
              <a:rPr lang="ru-RU" smtClean="0"/>
              <a:t>. </a:t>
            </a:r>
            <a:r>
              <a:rPr lang="ru-RU" dirty="0" smtClean="0"/>
              <a:t>рассказ «Кавказ». Тема любви в рассказе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4293096"/>
            <a:ext cx="5904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Всякая любовь – великое счастье, даже если она не разделена.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И.Бунин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5400" b="1" dirty="0" smtClean="0"/>
              <a:t>В чём заключается основная мысль рассказа?</a:t>
            </a:r>
            <a:endParaRPr lang="ru-RU" sz="5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5400" b="1" dirty="0" smtClean="0"/>
              <a:t>Прочитать рассказ И.Куприна «Куст сирени»</a:t>
            </a:r>
            <a:endParaRPr lang="ru-RU" sz="5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Сборник «Тёмные аллеи»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</a:rPr>
              <a:t>«Тёмные </a:t>
            </a:r>
            <a:r>
              <a:rPr lang="ru-RU" sz="4000" b="1" u="sng" dirty="0" err="1" smtClean="0">
                <a:solidFill>
                  <a:schemeClr val="accent2">
                    <a:lumMod val="75000"/>
                  </a:schemeClr>
                </a:solidFill>
              </a:rPr>
              <a:t>алле́и</a:t>
            </a:r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r>
              <a:rPr lang="ru-RU" sz="4000" dirty="0" smtClean="0"/>
              <a:t> </a:t>
            </a:r>
            <a:r>
              <a:rPr lang="ru-RU" sz="4000" b="1" dirty="0" smtClean="0"/>
              <a:t>— цикл рассказов Ивана Бунина, написанный им в эмиграции с 1937 по 1944 годы. В сборник вошли 38 рассказов.</a:t>
            </a:r>
            <a:endParaRPr lang="ru-RU" sz="4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643192" cy="4846320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</a:rPr>
              <a:t>Тема сборника </a:t>
            </a:r>
            <a:r>
              <a:rPr lang="ru-RU" sz="4000" b="1" dirty="0" smtClean="0"/>
              <a:t>– любовь как бесценный дар; автор говорит о различных проявлениях этого чувства (взаимная и прекрасная, неразделённая и мучительная, трагическая).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b.ru/media/i/2/0/2/2/6/6/5/i/2022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389915" cy="3672408"/>
          </a:xfrm>
          <a:prstGeom prst="rect">
            <a:avLst/>
          </a:prstGeom>
          <a:noFill/>
        </p:spPr>
      </p:pic>
      <p:pic>
        <p:nvPicPr>
          <p:cNvPr id="1028" name="Picture 4" descr="https://nauka.club/upload/medialibrary/863/e0zhu07u5shrwgh26fr22j292ilke9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196752"/>
            <a:ext cx="4657990" cy="359330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355976" y="4941168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«Кавказ» (1937г.)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рассказа «Кавказ»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/>
              <a:t>История, описанная в рассказе, происходила с самим Буниным, когда он был молод. Он уехал с женой офицера, с которой у писателя была связь. Ехали они не на Кавказ, а в Киев, в котором жили родители женщины. В реальной истории трагического финала не произошло, но Бунин именно таким предполагал его, если бы офицер узнал об измене жены.</a:t>
            </a:r>
            <a:endParaRPr lang="ru-RU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центре повествования</a:t>
            </a:r>
            <a:endParaRPr lang="ru-RU" dirty="0"/>
          </a:p>
        </p:txBody>
      </p:sp>
      <p:pic>
        <p:nvPicPr>
          <p:cNvPr id="16386" name="Picture 2" descr="https://thumbs.dreamstime.com/b/%D1%81%D0%B8-%D1%83%D1%8D%D1%82%D1%8B-%D0%BF%D0%BE-%D1%80%D0%BE%D1%81%D1%82%D0%BA%D0%B0-%D1%81%D0%BF%D0%BE%D1%80%D1%8F-%D1%80%D1%83%D0%B3-%D1%81-%D1%80%D1%83%D0%B3%D0%BE%D0%BC-334796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3815060" cy="4815644"/>
          </a:xfrm>
          <a:prstGeom prst="rect">
            <a:avLst/>
          </a:prstGeom>
          <a:noFill/>
        </p:spPr>
      </p:pic>
      <p:pic>
        <p:nvPicPr>
          <p:cNvPr id="16388" name="Picture 4" descr="https://avatars.mds.yandex.net/i?id=770aabfe712ca0f968baefe42f211583b3208db5-1055528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204864"/>
            <a:ext cx="342900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Беседа по вопросам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1) Когда и где происходит действие рассказа? </a:t>
            </a:r>
          </a:p>
          <a:p>
            <a:pPr algn="just"/>
            <a:r>
              <a:rPr lang="ru-RU" dirty="0" smtClean="0"/>
              <a:t>2) Расскажите, кто главные герои этого рассказа.</a:t>
            </a:r>
          </a:p>
          <a:p>
            <a:pPr algn="just"/>
            <a:r>
              <a:rPr lang="ru-RU" dirty="0" smtClean="0"/>
              <a:t>3)Как вы думаете, почему автор не дает ни имен своим персонажам, ни их портретных описаний? Что для него является более важным?</a:t>
            </a:r>
          </a:p>
          <a:p>
            <a:pPr algn="just"/>
            <a:r>
              <a:rPr lang="ru-RU" dirty="0" smtClean="0"/>
              <a:t>4) Опишите мужа героини. Как она его характеризует? Можно ли её мнение считать объективным?</a:t>
            </a:r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Беседа по вопросам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sz="3200" dirty="0" smtClean="0"/>
              <a:t>5) В чем счастье и несчастье героев? </a:t>
            </a:r>
          </a:p>
          <a:p>
            <a:pPr algn="just"/>
            <a:r>
              <a:rPr lang="ru-RU" sz="3200" dirty="0" smtClean="0"/>
              <a:t>6) Рассуждает ли героиня рассказа «Кавказ» о семье, долге? Переживает ли из-за своей запретной любви? Как вы думаете, почему?</a:t>
            </a:r>
          </a:p>
          <a:p>
            <a:pPr algn="just"/>
            <a:r>
              <a:rPr lang="ru-RU" sz="3200" dirty="0" smtClean="0"/>
              <a:t>7) Как муж узнаёт об измене жены?</a:t>
            </a:r>
          </a:p>
          <a:p>
            <a:pPr algn="just"/>
            <a:r>
              <a:rPr lang="ru-RU" sz="3200" dirty="0" smtClean="0"/>
              <a:t>8) Каков финал произведения? В чем его смысл?</a:t>
            </a:r>
          </a:p>
          <a:p>
            <a:pPr algn="just"/>
            <a:r>
              <a:rPr lang="ru-RU" sz="3200" dirty="0" smtClean="0"/>
              <a:t>9) Кто виноват в смерти офицера?</a:t>
            </a:r>
          </a:p>
          <a:p>
            <a:pPr algn="just"/>
            <a:r>
              <a:rPr lang="ru-RU" sz="3200" dirty="0" smtClean="0"/>
              <a:t>10) Вызывает ли сочувствие самоубийца?</a:t>
            </a:r>
          </a:p>
          <a:p>
            <a:pPr algn="just"/>
            <a:r>
              <a:rPr lang="ru-RU" sz="3200" dirty="0" smtClean="0"/>
              <a:t>11) Имеют ли герои право на счастье?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рядам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Эпизод рассказа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Описание природы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Чувства и настроение героев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Вечер в Москве накануне отъезда на юг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Место, которое нашли герои для отдыха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Ночь на Кавказе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77</TotalTime>
  <Words>361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Trebuchet MS</vt:lpstr>
      <vt:lpstr>Wingdings</vt:lpstr>
      <vt:lpstr>Wingdings 2</vt:lpstr>
      <vt:lpstr>Изящная</vt:lpstr>
      <vt:lpstr>И.А.Бунин. рассказ «Кавказ». Тема любви в рассказе</vt:lpstr>
      <vt:lpstr>Сборник «Тёмные аллеи»</vt:lpstr>
      <vt:lpstr>Тема </vt:lpstr>
      <vt:lpstr>Презентация PowerPoint</vt:lpstr>
      <vt:lpstr>История рассказа «Кавказ»</vt:lpstr>
      <vt:lpstr>В центре повествования</vt:lpstr>
      <vt:lpstr>Беседа по вопросам</vt:lpstr>
      <vt:lpstr>Беседа по вопросам</vt:lpstr>
      <vt:lpstr>Работа по рядам</vt:lpstr>
      <vt:lpstr>Подведение итогов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И.А.Бунин, рассказ «Кавказ». Тема любви в рассказе</dc:title>
  <dc:creator>Natasha</dc:creator>
  <cp:lastModifiedBy>Лауцявичене Наталья</cp:lastModifiedBy>
  <cp:revision>15</cp:revision>
  <dcterms:created xsi:type="dcterms:W3CDTF">2024-02-15T20:00:01Z</dcterms:created>
  <dcterms:modified xsi:type="dcterms:W3CDTF">2024-05-31T16:33:35Z</dcterms:modified>
</cp:coreProperties>
</file>