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9" autoAdjust="0"/>
    <p:restoredTop sz="94660"/>
  </p:normalViewPr>
  <p:slideViewPr>
    <p:cSldViewPr snapToGrid="0">
      <p:cViewPr varScale="1">
        <p:scale>
          <a:sx n="72" d="100"/>
          <a:sy n="72" d="100"/>
        </p:scale>
        <p:origin x="60" y="2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688CF-5926-4939-99E8-A5EFF2CF6C60}" type="datetimeFigureOut">
              <a:rPr lang="ru-RU" smtClean="0"/>
              <a:t>28.04.2024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F9551-E8A2-4566-8CD2-44AD066249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26941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688CF-5926-4939-99E8-A5EFF2CF6C60}" type="datetimeFigureOut">
              <a:rPr lang="ru-RU" smtClean="0"/>
              <a:t>28.04.2024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F9551-E8A2-4566-8CD2-44AD066249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53438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688CF-5926-4939-99E8-A5EFF2CF6C60}" type="datetimeFigureOut">
              <a:rPr lang="ru-RU" smtClean="0"/>
              <a:t>28.04.2024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F9551-E8A2-4566-8CD2-44AD066249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95578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688CF-5926-4939-99E8-A5EFF2CF6C60}" type="datetimeFigureOut">
              <a:rPr lang="ru-RU" smtClean="0"/>
              <a:t>28.04.2024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F9551-E8A2-4566-8CD2-44AD066249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56546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688CF-5926-4939-99E8-A5EFF2CF6C60}" type="datetimeFigureOut">
              <a:rPr lang="ru-RU" smtClean="0"/>
              <a:t>28.04.2024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F9551-E8A2-4566-8CD2-44AD066249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70817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688CF-5926-4939-99E8-A5EFF2CF6C60}" type="datetimeFigureOut">
              <a:rPr lang="ru-RU" smtClean="0"/>
              <a:t>28.04.2024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F9551-E8A2-4566-8CD2-44AD066249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60976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688CF-5926-4939-99E8-A5EFF2CF6C60}" type="datetimeFigureOut">
              <a:rPr lang="ru-RU" smtClean="0"/>
              <a:t>28.04.2024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F9551-E8A2-4566-8CD2-44AD066249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85862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688CF-5926-4939-99E8-A5EFF2CF6C60}" type="datetimeFigureOut">
              <a:rPr lang="ru-RU" smtClean="0"/>
              <a:t>28.04.2024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F9551-E8A2-4566-8CD2-44AD066249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89890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688CF-5926-4939-99E8-A5EFF2CF6C60}" type="datetimeFigureOut">
              <a:rPr lang="ru-RU" smtClean="0"/>
              <a:t>28.04.2024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F9551-E8A2-4566-8CD2-44AD066249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22381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688CF-5926-4939-99E8-A5EFF2CF6C60}" type="datetimeFigureOut">
              <a:rPr lang="ru-RU" smtClean="0"/>
              <a:t>28.04.2024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F9551-E8A2-4566-8CD2-44AD066249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24172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688CF-5926-4939-99E8-A5EFF2CF6C60}" type="datetimeFigureOut">
              <a:rPr lang="ru-RU" smtClean="0"/>
              <a:t>28.04.2024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F9551-E8A2-4566-8CD2-44AD066249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42787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C688CF-5926-4939-99E8-A5EFF2CF6C60}" type="datetimeFigureOut">
              <a:rPr lang="ru-RU" smtClean="0"/>
              <a:t>28.04.2024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AF9551-E8A2-4566-8CD2-44AD066249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39385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Биология </a:t>
            </a:r>
            <a:r>
              <a:rPr lang="ru-RU" dirty="0" err="1" smtClean="0"/>
              <a:t>сабагы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6-класс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9519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90056" y="878774"/>
            <a:ext cx="7481455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Биология </a:t>
            </a:r>
            <a:r>
              <a:rPr lang="ru-RU" dirty="0" err="1" smtClean="0"/>
              <a:t>эмнени</a:t>
            </a:r>
            <a:r>
              <a:rPr lang="ru-RU" dirty="0" smtClean="0"/>
              <a:t> </a:t>
            </a:r>
            <a:r>
              <a:rPr lang="ru-RU" dirty="0" err="1" smtClean="0"/>
              <a:t>окутат</a:t>
            </a:r>
            <a:r>
              <a:rPr lang="ru-RU" dirty="0" smtClean="0"/>
              <a:t>?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855023" y="2446317"/>
            <a:ext cx="3776354" cy="130628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Жансыз</a:t>
            </a:r>
            <a:r>
              <a:rPr lang="ru-RU" dirty="0" smtClean="0"/>
              <a:t> </a:t>
            </a:r>
            <a:r>
              <a:rPr lang="ru-RU" dirty="0" err="1" smtClean="0"/>
              <a:t>заттарды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082639" y="2446317"/>
            <a:ext cx="4619499" cy="130628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топурактарды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07521" y="4595752"/>
            <a:ext cx="3823856" cy="15081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жаныбарларды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082638" y="4613565"/>
            <a:ext cx="4619499" cy="147253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Осумдукторду</a:t>
            </a:r>
            <a:r>
              <a:rPr lang="ru-RU" dirty="0" smtClean="0"/>
              <a:t> </a:t>
            </a:r>
            <a:r>
              <a:rPr lang="ru-RU" dirty="0" err="1" smtClean="0"/>
              <a:t>жаныбарларды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31519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17983" y="503583"/>
            <a:ext cx="8680174" cy="10601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Жалбырак</a:t>
            </a:r>
            <a:r>
              <a:rPr lang="ru-RU" dirty="0" smtClean="0"/>
              <a:t> </a:t>
            </a:r>
            <a:r>
              <a:rPr lang="ru-RU" dirty="0" err="1" smtClean="0"/>
              <a:t>эмне</a:t>
            </a:r>
            <a:r>
              <a:rPr lang="ru-RU" dirty="0" smtClean="0"/>
              <a:t> </a:t>
            </a:r>
            <a:r>
              <a:rPr lang="ru-RU" dirty="0" err="1" smtClean="0"/>
              <a:t>учун</a:t>
            </a:r>
            <a:r>
              <a:rPr lang="ru-RU" dirty="0" smtClean="0"/>
              <a:t> </a:t>
            </a:r>
            <a:r>
              <a:rPr lang="ru-RU" dirty="0" err="1" smtClean="0"/>
              <a:t>жашыл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298712" y="2080591"/>
            <a:ext cx="3843131" cy="10469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Фотосинтез </a:t>
            </a:r>
            <a:r>
              <a:rPr lang="ru-RU" dirty="0" err="1" smtClean="0"/>
              <a:t>жургузот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215269" y="2080591"/>
            <a:ext cx="3882887" cy="10469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Энергия берет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298712" y="3869636"/>
            <a:ext cx="3843131" cy="9806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Крахмал бар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122503" y="3869636"/>
            <a:ext cx="4068418" cy="9806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Хлорофил</a:t>
            </a:r>
            <a:r>
              <a:rPr lang="ru-RU" dirty="0" smtClean="0"/>
              <a:t> </a:t>
            </a:r>
            <a:r>
              <a:rPr lang="ru-RU" dirty="0" err="1" smtClean="0"/>
              <a:t>данчасы</a:t>
            </a:r>
            <a:r>
              <a:rPr lang="ru-RU" dirty="0" smtClean="0"/>
              <a:t> бар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82011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107096" y="742122"/>
            <a:ext cx="8786191" cy="10866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y-KG" dirty="0" smtClean="0"/>
              <a:t>Кайсы өсүмдүктүн уругунда  май  көп ?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060174" y="2372139"/>
            <a:ext cx="4717774" cy="11794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y-KG" dirty="0" smtClean="0"/>
              <a:t>буудайда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414052" y="2372140"/>
            <a:ext cx="4373218" cy="11794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y-KG" dirty="0" smtClean="0"/>
              <a:t>Кун карамада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1060175" y="4505739"/>
            <a:ext cx="4717774" cy="127220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y-KG" dirty="0" smtClean="0"/>
              <a:t>картошкада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6414052" y="4505739"/>
            <a:ext cx="4373218" cy="112643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y-KG" dirty="0" smtClean="0"/>
              <a:t>алма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564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733797" y="771896"/>
            <a:ext cx="8763990" cy="11162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y-KG" dirty="0" smtClean="0"/>
              <a:t>Кайсыл ткань аркылуу өсүмдүк жооноет ( туурасынан)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306286" y="2992582"/>
            <a:ext cx="4073236" cy="7362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y-KG" dirty="0" smtClean="0"/>
              <a:t>булла  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306286" y="4227616"/>
            <a:ext cx="4073236" cy="8787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y-KG" dirty="0" smtClean="0"/>
              <a:t>териче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092042" y="2992583"/>
            <a:ext cx="4405745" cy="73626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y-KG" dirty="0" smtClean="0"/>
              <a:t>камбий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175169" y="4227617"/>
            <a:ext cx="4322618" cy="8550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y-KG" dirty="0" smtClean="0"/>
              <a:t>сөңгөк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513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451652" y="543339"/>
            <a:ext cx="7924800" cy="147099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y-KG" dirty="0" smtClean="0"/>
              <a:t>Кайыңдын жалбырагынын  формасы кандай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967409" y="2531165"/>
            <a:ext cx="4359965" cy="1219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y-KG" dirty="0" smtClean="0"/>
              <a:t>тегерек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6586330" y="2531165"/>
            <a:ext cx="3896140" cy="1219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y-KG" dirty="0" smtClean="0"/>
              <a:t>айчыктуу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967409" y="4664765"/>
            <a:ext cx="4359965" cy="10469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y-KG" dirty="0" smtClean="0"/>
              <a:t>сызыктуу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6586330" y="4664765"/>
            <a:ext cx="3896140" cy="10469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y-KG" dirty="0" smtClean="0"/>
              <a:t>Жарым айчыктуу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0892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933</TotalTime>
  <Words>57</Words>
  <Application>Microsoft Office PowerPoint</Application>
  <PresentationFormat>Широкоэкранный</PresentationFormat>
  <Paragraphs>26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Тема Office</vt:lpstr>
      <vt:lpstr>Биология сабагы  6-класс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Биологоя</dc:title>
  <dc:creator>Anarbek</dc:creator>
  <cp:lastModifiedBy>Anarbek</cp:lastModifiedBy>
  <cp:revision>25</cp:revision>
  <dcterms:created xsi:type="dcterms:W3CDTF">2024-04-16T03:44:30Z</dcterms:created>
  <dcterms:modified xsi:type="dcterms:W3CDTF">2024-04-29T03:38:59Z</dcterms:modified>
</cp:coreProperties>
</file>