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Montserrat Ultra-Bold" charset="1" panose="00000900000000000000"/>
      <p:regular r:id="rId18"/>
    </p:embeddedFont>
    <p:embeddedFont>
      <p:font typeface="Open Sans" charset="1" panose="020B0606030504020204"/>
      <p:regular r:id="rId19"/>
    </p:embeddedFont>
    <p:embeddedFont>
      <p:font typeface="Poppins" charset="1" panose="00000500000000000000"/>
      <p:regular r:id="rId20"/>
    </p:embeddedFont>
    <p:embeddedFont>
      <p:font typeface="Gaegu Bold" charset="1" panose="00000000000000000000"/>
      <p:regular r:id="rId21"/>
    </p:embeddedFont>
    <p:embeddedFont>
      <p:font typeface="Open Sans Light" charset="1" panose="020B0306030504020204"/>
      <p:regular r:id="rId22"/>
    </p:embeddedFont>
    <p:embeddedFont>
      <p:font typeface="Hatton" charset="1" panose="00000500000000000000"/>
      <p:regular r:id="rId23"/>
    </p:embeddedFont>
    <p:embeddedFont>
      <p:font typeface="Now Medium" charset="1" panose="00000600000000000000"/>
      <p:regular r:id="rId24"/>
    </p:embeddedFont>
    <p:embeddedFont>
      <p:font typeface="Canva Sans" charset="1" panose="020B0503030501040103"/>
      <p:regular r:id="rId25"/>
    </p:embeddedFont>
    <p:embeddedFont>
      <p:font typeface="Canva Sans Bold" charset="1" panose="020B0803030501040103"/>
      <p:regular r:id="rId26"/>
    </p:embeddedFont>
    <p:embeddedFont>
      <p:font typeface="Now Bold" charset="1" panose="00000800000000000000"/>
      <p:regular r:id="rId27"/>
    </p:embeddedFont>
    <p:embeddedFont>
      <p:font typeface="Open Sans Bold" charset="1" panose="020B0806030504020204"/>
      <p:regular r:id="rId28"/>
    </p:embeddedFont>
    <p:embeddedFont>
      <p:font typeface="Poppins Bold" charset="1" panose="00000800000000000000"/>
      <p:regular r:id="rId29"/>
    </p:embeddedFont>
    <p:embeddedFont>
      <p:font typeface="Canva Sans Italics" charset="1" panose="020B0503030501040103"/>
      <p:regular r:id="rId30"/>
    </p:embeddedFont>
    <p:embeddedFont>
      <p:font typeface="Now Heavy" charset="1" panose="00000A00000000000000"/>
      <p:regular r:id="rId31"/>
    </p:embeddedFont>
    <p:embeddedFont>
      <p:font typeface="Agrandir Ultra-Bold" charset="1" panose="00000A00000000000000"/>
      <p:regular r:id="rId32"/>
    </p:embeddedFont>
    <p:embeddedFont>
      <p:font typeface="Tenor Sans" charset="1" panose="02000000000000000000"/>
      <p:regular r:id="rId33"/>
    </p:embeddedFont>
    <p:embeddedFont>
      <p:font typeface="Some Time Later" charset="1" panose="0200050300000000000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6.jpeg" Type="http://schemas.openxmlformats.org/officeDocument/2006/relationships/image"/><Relationship Id="rId2" Target="../media/image48.jpeg" Type="http://schemas.openxmlformats.org/officeDocument/2006/relationships/image"/><Relationship Id="rId3" Target="../media/image49.png" Type="http://schemas.openxmlformats.org/officeDocument/2006/relationships/image"/><Relationship Id="rId4" Target="../media/image50.png" Type="http://schemas.openxmlformats.org/officeDocument/2006/relationships/image"/><Relationship Id="rId5" Target="../media/image51.png" Type="http://schemas.openxmlformats.org/officeDocument/2006/relationships/image"/><Relationship Id="rId6" Target="../media/image52.png" Type="http://schemas.openxmlformats.org/officeDocument/2006/relationships/image"/><Relationship Id="rId7" Target="../media/image53.jpeg" Type="http://schemas.openxmlformats.org/officeDocument/2006/relationships/image"/><Relationship Id="rId8" Target="../media/image54.jpeg" Type="http://schemas.openxmlformats.org/officeDocument/2006/relationships/image"/><Relationship Id="rId9" Target="../media/image55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5.png" Type="http://schemas.openxmlformats.org/officeDocument/2006/relationships/image"/><Relationship Id="rId11" Target="../media/image66.svg" Type="http://schemas.openxmlformats.org/officeDocument/2006/relationships/image"/><Relationship Id="rId12" Target="../media/image67.png" Type="http://schemas.openxmlformats.org/officeDocument/2006/relationships/image"/><Relationship Id="rId13" Target="../media/image68.svg" Type="http://schemas.openxmlformats.org/officeDocument/2006/relationships/image"/><Relationship Id="rId14" Target="../media/image69.png" Type="http://schemas.openxmlformats.org/officeDocument/2006/relationships/image"/><Relationship Id="rId15" Target="../media/image70.svg" Type="http://schemas.openxmlformats.org/officeDocument/2006/relationships/image"/><Relationship Id="rId16" Target="../media/image71.png" Type="http://schemas.openxmlformats.org/officeDocument/2006/relationships/image"/><Relationship Id="rId17" Target="../media/image72.svg" Type="http://schemas.openxmlformats.org/officeDocument/2006/relationships/image"/><Relationship Id="rId2" Target="../media/image57.png" Type="http://schemas.openxmlformats.org/officeDocument/2006/relationships/image"/><Relationship Id="rId3" Target="../media/image58.svg" Type="http://schemas.openxmlformats.org/officeDocument/2006/relationships/image"/><Relationship Id="rId4" Target="../media/image59.png" Type="http://schemas.openxmlformats.org/officeDocument/2006/relationships/image"/><Relationship Id="rId5" Target="../media/image60.svg" Type="http://schemas.openxmlformats.org/officeDocument/2006/relationships/image"/><Relationship Id="rId6" Target="../media/image61.png" Type="http://schemas.openxmlformats.org/officeDocument/2006/relationships/image"/><Relationship Id="rId7" Target="../media/image62.svg" Type="http://schemas.openxmlformats.org/officeDocument/2006/relationships/image"/><Relationship Id="rId8" Target="../media/image63.png" Type="http://schemas.openxmlformats.org/officeDocument/2006/relationships/image"/><Relationship Id="rId9" Target="../media/image64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3.png" Type="http://schemas.openxmlformats.org/officeDocument/2006/relationships/image"/><Relationship Id="rId3" Target="../media/image74.svg" Type="http://schemas.openxmlformats.org/officeDocument/2006/relationships/image"/><Relationship Id="rId4" Target="../media/image75.png" Type="http://schemas.openxmlformats.org/officeDocument/2006/relationships/image"/><Relationship Id="rId5" Target="../media/image7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jpe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Relationship Id="rId4" Target="../media/image14.jpeg" Type="http://schemas.openxmlformats.org/officeDocument/2006/relationships/image"/><Relationship Id="rId5" Target="../media/image15.jpeg" Type="http://schemas.openxmlformats.org/officeDocument/2006/relationships/image"/><Relationship Id="rId6" Target="../media/image16.jpeg" Type="http://schemas.openxmlformats.org/officeDocument/2006/relationships/image"/><Relationship Id="rId7" Target="../media/image17.png" Type="http://schemas.openxmlformats.org/officeDocument/2006/relationships/image"/><Relationship Id="rId8" Target="../media/image1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23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svg" Type="http://schemas.openxmlformats.org/officeDocument/2006/relationships/image"/><Relationship Id="rId2" Target="../media/image24.jpe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7.png" Type="http://schemas.openxmlformats.org/officeDocument/2006/relationships/image"/><Relationship Id="rId6" Target="../media/image28.png" Type="http://schemas.openxmlformats.org/officeDocument/2006/relationships/image"/><Relationship Id="rId7" Target="../media/image29.png" Type="http://schemas.openxmlformats.org/officeDocument/2006/relationships/image"/><Relationship Id="rId8" Target="../media/image30.png" Type="http://schemas.openxmlformats.org/officeDocument/2006/relationships/image"/><Relationship Id="rId9" Target="../media/image3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33.jpeg" Type="http://schemas.openxmlformats.org/officeDocument/2006/relationships/image"/><Relationship Id="rId9" Target="../media/image34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jpeg" Type="http://schemas.openxmlformats.org/officeDocument/2006/relationships/image"/><Relationship Id="rId3" Target="../media/image36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5.png" Type="http://schemas.openxmlformats.org/officeDocument/2006/relationships/image"/><Relationship Id="rId2" Target="../media/image37.jpe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Relationship Id="rId5" Target="../media/image40.png" Type="http://schemas.openxmlformats.org/officeDocument/2006/relationships/image"/><Relationship Id="rId6" Target="../media/image41.jpeg" Type="http://schemas.openxmlformats.org/officeDocument/2006/relationships/image"/><Relationship Id="rId7" Target="../media/image42.png" Type="http://schemas.openxmlformats.org/officeDocument/2006/relationships/image"/><Relationship Id="rId8" Target="../media/image43.svg" Type="http://schemas.openxmlformats.org/officeDocument/2006/relationships/image"/><Relationship Id="rId9" Target="../media/image4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jpe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Relationship Id="rId5" Target="../media/image46.jpeg" Type="http://schemas.openxmlformats.org/officeDocument/2006/relationships/image"/><Relationship Id="rId6" Target="../media/image47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7482" r="0" b="-961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709076"/>
            <a:ext cx="337343" cy="319624"/>
          </a:xfrm>
          <a:custGeom>
            <a:avLst/>
            <a:gdLst/>
            <a:ahLst/>
            <a:cxnLst/>
            <a:rect r="r" b="b" t="t" l="l"/>
            <a:pathLst>
              <a:path h="319624" w="337343">
                <a:moveTo>
                  <a:pt x="0" y="0"/>
                </a:moveTo>
                <a:lnTo>
                  <a:pt x="337343" y="0"/>
                </a:lnTo>
                <a:lnTo>
                  <a:pt x="337343" y="319624"/>
                </a:lnTo>
                <a:lnTo>
                  <a:pt x="0" y="31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841963" y="7089904"/>
            <a:ext cx="1153016" cy="1153016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5EDB12">
                <a:alpha val="6667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-485022" y="7912483"/>
            <a:ext cx="2615770" cy="2615770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5EDB12">
                <a:alpha val="6667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-10800000">
            <a:off x="15293021" y="1385527"/>
            <a:ext cx="1153016" cy="1153016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5EDB12">
                <a:alpha val="6667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16157252" y="-899805"/>
            <a:ext cx="2615770" cy="2615770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5EDB12">
                <a:alpha val="6667"/>
              </a:srgbClr>
            </a:solidFill>
          </p:spPr>
        </p:sp>
      </p:grpSp>
      <p:grpSp>
        <p:nvGrpSpPr>
          <p:cNvPr name="Group 12" id="12"/>
          <p:cNvGrpSpPr>
            <a:grpSpLocks noChangeAspect="true"/>
          </p:cNvGrpSpPr>
          <p:nvPr/>
        </p:nvGrpSpPr>
        <p:grpSpPr>
          <a:xfrm rot="0">
            <a:off x="5029200" y="1028700"/>
            <a:ext cx="8229600" cy="8229600"/>
            <a:chOff x="0" y="0"/>
            <a:chExt cx="1708150" cy="170815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708150" cy="1708150"/>
            </a:xfrm>
            <a:custGeom>
              <a:avLst/>
              <a:gdLst/>
              <a:ahLst/>
              <a:cxnLst/>
              <a:rect r="r" b="b" t="t" l="l"/>
              <a:pathLst>
                <a:path h="1708150" w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5EDB12">
                <a:alpha val="6667"/>
              </a:srgbClr>
            </a:solid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1028700" y="3975541"/>
            <a:ext cx="16230600" cy="1609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148"/>
              </a:lnSpc>
              <a:spcBef>
                <a:spcPct val="0"/>
              </a:spcBef>
            </a:pPr>
            <a:r>
              <a:rPr lang="en-US" sz="9391">
                <a:solidFill>
                  <a:srgbClr val="F8040C"/>
                </a:solidFill>
                <a:latin typeface="Montserrat Ultra-Bold"/>
              </a:rPr>
              <a:t>29-МАЙ    2024-ЖЫЛ.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60357" y="734268"/>
            <a:ext cx="1725586" cy="240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960"/>
              </a:lnSpc>
              <a:spcBef>
                <a:spcPct val="0"/>
              </a:spcBef>
            </a:pPr>
            <a:r>
              <a:rPr lang="en-US" sz="1400">
                <a:solidFill>
                  <a:srgbClr val="F8040C"/>
                </a:solidFill>
                <a:latin typeface="Open Sans"/>
              </a:rPr>
              <a:t>Rimberio Co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5080359" y="9229725"/>
            <a:ext cx="2178941" cy="240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960"/>
              </a:lnSpc>
              <a:spcBef>
                <a:spcPct val="0"/>
              </a:spcBef>
            </a:pPr>
            <a:r>
              <a:rPr lang="en-US" sz="1400">
                <a:solidFill>
                  <a:srgbClr val="F8040C"/>
                </a:solidFill>
                <a:latin typeface="Open Sans"/>
              </a:rPr>
              <a:t>Presentation Design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75195" t="0" r="-7519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008790" y="1347399"/>
            <a:ext cx="5699021" cy="3903829"/>
          </a:xfrm>
          <a:custGeom>
            <a:avLst/>
            <a:gdLst/>
            <a:ahLst/>
            <a:cxnLst/>
            <a:rect r="r" b="b" t="t" l="l"/>
            <a:pathLst>
              <a:path h="3903829" w="5699021">
                <a:moveTo>
                  <a:pt x="0" y="0"/>
                </a:moveTo>
                <a:lnTo>
                  <a:pt x="5699020" y="0"/>
                </a:lnTo>
                <a:lnTo>
                  <a:pt x="5699020" y="3903830"/>
                </a:lnTo>
                <a:lnTo>
                  <a:pt x="0" y="39038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386879" y="1347399"/>
            <a:ext cx="4058930" cy="3903829"/>
          </a:xfrm>
          <a:custGeom>
            <a:avLst/>
            <a:gdLst/>
            <a:ahLst/>
            <a:cxnLst/>
            <a:rect r="r" b="b" t="t" l="l"/>
            <a:pathLst>
              <a:path h="3903829" w="4058930">
                <a:moveTo>
                  <a:pt x="0" y="0"/>
                </a:moveTo>
                <a:lnTo>
                  <a:pt x="4058930" y="0"/>
                </a:lnTo>
                <a:lnTo>
                  <a:pt x="4058930" y="3903830"/>
                </a:lnTo>
                <a:lnTo>
                  <a:pt x="0" y="39038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5179" r="-3065" b="-198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008790" y="5763064"/>
            <a:ext cx="5699021" cy="3903829"/>
          </a:xfrm>
          <a:custGeom>
            <a:avLst/>
            <a:gdLst/>
            <a:ahLst/>
            <a:cxnLst/>
            <a:rect r="r" b="b" t="t" l="l"/>
            <a:pathLst>
              <a:path h="3903829" w="5699021">
                <a:moveTo>
                  <a:pt x="0" y="0"/>
                </a:moveTo>
                <a:lnTo>
                  <a:pt x="5699020" y="0"/>
                </a:lnTo>
                <a:lnTo>
                  <a:pt x="5699020" y="3903829"/>
                </a:lnTo>
                <a:lnTo>
                  <a:pt x="0" y="39038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386879" y="5763064"/>
            <a:ext cx="4058930" cy="3903829"/>
          </a:xfrm>
          <a:custGeom>
            <a:avLst/>
            <a:gdLst/>
            <a:ahLst/>
            <a:cxnLst/>
            <a:rect r="r" b="b" t="t" l="l"/>
            <a:pathLst>
              <a:path h="3903829" w="4058930">
                <a:moveTo>
                  <a:pt x="0" y="0"/>
                </a:moveTo>
                <a:lnTo>
                  <a:pt x="4058930" y="0"/>
                </a:lnTo>
                <a:lnTo>
                  <a:pt x="4058930" y="3903829"/>
                </a:lnTo>
                <a:lnTo>
                  <a:pt x="0" y="39038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5754" r="0" b="-25754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08790" y="1347399"/>
            <a:ext cx="5699021" cy="3796101"/>
          </a:xfrm>
          <a:custGeom>
            <a:avLst/>
            <a:gdLst/>
            <a:ahLst/>
            <a:cxnLst/>
            <a:rect r="r" b="b" t="t" l="l"/>
            <a:pathLst>
              <a:path h="3796101" w="5699021">
                <a:moveTo>
                  <a:pt x="0" y="0"/>
                </a:moveTo>
                <a:lnTo>
                  <a:pt x="5699020" y="0"/>
                </a:lnTo>
                <a:lnTo>
                  <a:pt x="5699020" y="3796101"/>
                </a:lnTo>
                <a:lnTo>
                  <a:pt x="0" y="379610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8984" t="-15970" r="-20242" b="-13132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7600481" y="1347399"/>
            <a:ext cx="3845328" cy="3903829"/>
          </a:xfrm>
          <a:custGeom>
            <a:avLst/>
            <a:gdLst/>
            <a:ahLst/>
            <a:cxnLst/>
            <a:rect r="r" b="b" t="t" l="l"/>
            <a:pathLst>
              <a:path h="3903829" w="3845328">
                <a:moveTo>
                  <a:pt x="0" y="0"/>
                </a:moveTo>
                <a:lnTo>
                  <a:pt x="3845328" y="0"/>
                </a:lnTo>
                <a:lnTo>
                  <a:pt x="3845328" y="3903830"/>
                </a:lnTo>
                <a:lnTo>
                  <a:pt x="0" y="390383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9236" t="-12320" r="-32102" b="-14094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7495338" y="5806352"/>
            <a:ext cx="3842012" cy="3860541"/>
          </a:xfrm>
          <a:custGeom>
            <a:avLst/>
            <a:gdLst/>
            <a:ahLst/>
            <a:cxnLst/>
            <a:rect r="r" b="b" t="t" l="l"/>
            <a:pathLst>
              <a:path h="3860541" w="3842012">
                <a:moveTo>
                  <a:pt x="0" y="0"/>
                </a:moveTo>
                <a:lnTo>
                  <a:pt x="3842012" y="0"/>
                </a:lnTo>
                <a:lnTo>
                  <a:pt x="3842012" y="3860541"/>
                </a:lnTo>
                <a:lnTo>
                  <a:pt x="0" y="38605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-32864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2343642" y="5806352"/>
            <a:ext cx="5029317" cy="3860541"/>
          </a:xfrm>
          <a:custGeom>
            <a:avLst/>
            <a:gdLst/>
            <a:ahLst/>
            <a:cxnLst/>
            <a:rect r="r" b="b" t="t" l="l"/>
            <a:pathLst>
              <a:path h="3860541" w="5029317">
                <a:moveTo>
                  <a:pt x="0" y="0"/>
                </a:moveTo>
                <a:lnTo>
                  <a:pt x="5029316" y="0"/>
                </a:lnTo>
                <a:lnTo>
                  <a:pt x="5029316" y="3860541"/>
                </a:lnTo>
                <a:lnTo>
                  <a:pt x="0" y="386054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-17169" r="0" b="-13104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599856" y="3486008"/>
            <a:ext cx="7301379" cy="265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492"/>
              </a:lnSpc>
            </a:pPr>
            <a:r>
              <a:rPr lang="en-US" sz="8326">
                <a:solidFill>
                  <a:srgbClr val="FFFFFF"/>
                </a:solidFill>
                <a:latin typeface="Agrandir Ultra-Bold"/>
              </a:rPr>
              <a:t>      Сойлоп жүрүүчүлөр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E27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48665" y="2376241"/>
            <a:ext cx="7741728" cy="12271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86"/>
              </a:lnSpc>
            </a:pPr>
            <a:r>
              <a:rPr lang="en-US" sz="8394">
                <a:solidFill>
                  <a:srgbClr val="FFFFFF"/>
                </a:solidFill>
                <a:latin typeface="Tenor Sans"/>
              </a:rPr>
              <a:t>Баалоо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080695" y="8549917"/>
            <a:ext cx="2126611" cy="3443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10"/>
              </a:lnSpc>
            </a:pPr>
            <a:r>
              <a:rPr lang="en-US" sz="2309">
                <a:solidFill>
                  <a:srgbClr val="7DA03C"/>
                </a:solidFill>
                <a:latin typeface="Tenor Sans"/>
              </a:rPr>
              <a:t>Sandra Haro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731754" y="5424499"/>
            <a:ext cx="6909247" cy="6038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66"/>
              </a:lnSpc>
            </a:pPr>
            <a:r>
              <a:rPr lang="en-US" sz="5280">
                <a:solidFill>
                  <a:srgbClr val="7DA03C"/>
                </a:solidFill>
                <a:latin typeface="Tenor Sans"/>
              </a:rPr>
              <a:t>Тестин ссылhttps://docs.google.com/forms/d/e/1FAIpQLSfxTil8gZ7_Kewp3S6X_ioYjwB2VnpmNqF95WUiyk16C8RcUg/viewform?usp=sf_linkкасы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2155896" y="8110162"/>
            <a:ext cx="2034354" cy="2176838"/>
          </a:xfrm>
          <a:custGeom>
            <a:avLst/>
            <a:gdLst/>
            <a:ahLst/>
            <a:cxnLst/>
            <a:rect r="r" b="b" t="t" l="l"/>
            <a:pathLst>
              <a:path h="2176838" w="2034354">
                <a:moveTo>
                  <a:pt x="0" y="0"/>
                </a:moveTo>
                <a:lnTo>
                  <a:pt x="2034354" y="0"/>
                </a:lnTo>
                <a:lnTo>
                  <a:pt x="2034354" y="2176838"/>
                </a:lnTo>
                <a:lnTo>
                  <a:pt x="0" y="21768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041417" y="8110162"/>
            <a:ext cx="2034354" cy="2176838"/>
          </a:xfrm>
          <a:custGeom>
            <a:avLst/>
            <a:gdLst/>
            <a:ahLst/>
            <a:cxnLst/>
            <a:rect r="r" b="b" t="t" l="l"/>
            <a:pathLst>
              <a:path h="2176838" w="2034354">
                <a:moveTo>
                  <a:pt x="0" y="0"/>
                </a:moveTo>
                <a:lnTo>
                  <a:pt x="2034354" y="0"/>
                </a:lnTo>
                <a:lnTo>
                  <a:pt x="2034354" y="2176838"/>
                </a:lnTo>
                <a:lnTo>
                  <a:pt x="0" y="21768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0" y="7501604"/>
            <a:ext cx="2182738" cy="2785396"/>
          </a:xfrm>
          <a:custGeom>
            <a:avLst/>
            <a:gdLst/>
            <a:ahLst/>
            <a:cxnLst/>
            <a:rect r="r" b="b" t="t" l="l"/>
            <a:pathLst>
              <a:path h="2785396" w="2182738">
                <a:moveTo>
                  <a:pt x="0" y="0"/>
                </a:moveTo>
                <a:lnTo>
                  <a:pt x="2182738" y="0"/>
                </a:lnTo>
                <a:lnTo>
                  <a:pt x="2182738" y="2785396"/>
                </a:lnTo>
                <a:lnTo>
                  <a:pt x="0" y="2785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075771" y="7501604"/>
            <a:ext cx="2182738" cy="2785396"/>
          </a:xfrm>
          <a:custGeom>
            <a:avLst/>
            <a:gdLst/>
            <a:ahLst/>
            <a:cxnLst/>
            <a:rect r="r" b="b" t="t" l="l"/>
            <a:pathLst>
              <a:path h="2785396" w="2182738">
                <a:moveTo>
                  <a:pt x="0" y="0"/>
                </a:moveTo>
                <a:lnTo>
                  <a:pt x="2182738" y="0"/>
                </a:lnTo>
                <a:lnTo>
                  <a:pt x="2182738" y="2785396"/>
                </a:lnTo>
                <a:lnTo>
                  <a:pt x="0" y="27853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8100" y="2160272"/>
            <a:ext cx="2145187" cy="1443126"/>
          </a:xfrm>
          <a:custGeom>
            <a:avLst/>
            <a:gdLst/>
            <a:ahLst/>
            <a:cxnLst/>
            <a:rect r="r" b="b" t="t" l="l"/>
            <a:pathLst>
              <a:path h="1443126" w="2145187">
                <a:moveTo>
                  <a:pt x="0" y="0"/>
                </a:moveTo>
                <a:lnTo>
                  <a:pt x="2145187" y="0"/>
                </a:lnTo>
                <a:lnTo>
                  <a:pt x="2145187" y="1443126"/>
                </a:lnTo>
                <a:lnTo>
                  <a:pt x="0" y="14431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142813" y="6440720"/>
            <a:ext cx="2145187" cy="1443126"/>
          </a:xfrm>
          <a:custGeom>
            <a:avLst/>
            <a:gdLst/>
            <a:ahLst/>
            <a:cxnLst/>
            <a:rect r="r" b="b" t="t" l="l"/>
            <a:pathLst>
              <a:path h="1443126" w="2145187">
                <a:moveTo>
                  <a:pt x="0" y="0"/>
                </a:moveTo>
                <a:lnTo>
                  <a:pt x="2145187" y="0"/>
                </a:lnTo>
                <a:lnTo>
                  <a:pt x="2145187" y="1443126"/>
                </a:lnTo>
                <a:lnTo>
                  <a:pt x="0" y="14431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0800000">
            <a:off x="18775" y="-190033"/>
            <a:ext cx="2145187" cy="2350305"/>
          </a:xfrm>
          <a:custGeom>
            <a:avLst/>
            <a:gdLst/>
            <a:ahLst/>
            <a:cxnLst/>
            <a:rect r="r" b="b" t="t" l="l"/>
            <a:pathLst>
              <a:path h="2350305" w="2145187">
                <a:moveTo>
                  <a:pt x="0" y="0"/>
                </a:moveTo>
                <a:lnTo>
                  <a:pt x="2145188" y="0"/>
                </a:lnTo>
                <a:lnTo>
                  <a:pt x="2145188" y="2350305"/>
                </a:lnTo>
                <a:lnTo>
                  <a:pt x="0" y="23503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10800000">
            <a:off x="16142813" y="7883846"/>
            <a:ext cx="2145187" cy="2350305"/>
          </a:xfrm>
          <a:custGeom>
            <a:avLst/>
            <a:gdLst/>
            <a:ahLst/>
            <a:cxnLst/>
            <a:rect r="r" b="b" t="t" l="l"/>
            <a:pathLst>
              <a:path h="2350305" w="2145187">
                <a:moveTo>
                  <a:pt x="0" y="0"/>
                </a:moveTo>
                <a:lnTo>
                  <a:pt x="2145187" y="0"/>
                </a:lnTo>
                <a:lnTo>
                  <a:pt x="2145187" y="2350305"/>
                </a:lnTo>
                <a:lnTo>
                  <a:pt x="0" y="23503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0800000">
            <a:off x="38100" y="3708173"/>
            <a:ext cx="2071904" cy="3687856"/>
          </a:xfrm>
          <a:custGeom>
            <a:avLst/>
            <a:gdLst/>
            <a:ahLst/>
            <a:cxnLst/>
            <a:rect r="r" b="b" t="t" l="l"/>
            <a:pathLst>
              <a:path h="3687856" w="2071904">
                <a:moveTo>
                  <a:pt x="0" y="0"/>
                </a:moveTo>
                <a:lnTo>
                  <a:pt x="2071904" y="0"/>
                </a:lnTo>
                <a:lnTo>
                  <a:pt x="2071904" y="3687856"/>
                </a:lnTo>
                <a:lnTo>
                  <a:pt x="0" y="36878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6255771" y="2594439"/>
            <a:ext cx="2007059" cy="3846280"/>
          </a:xfrm>
          <a:custGeom>
            <a:avLst/>
            <a:gdLst/>
            <a:ahLst/>
            <a:cxnLst/>
            <a:rect r="r" b="b" t="t" l="l"/>
            <a:pathLst>
              <a:path h="3846280" w="2007059">
                <a:moveTo>
                  <a:pt x="0" y="0"/>
                </a:moveTo>
                <a:lnTo>
                  <a:pt x="2007058" y="0"/>
                </a:lnTo>
                <a:lnTo>
                  <a:pt x="2007058" y="3846281"/>
                </a:lnTo>
                <a:lnTo>
                  <a:pt x="0" y="384628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0800000">
            <a:off x="2189051" y="33544"/>
            <a:ext cx="2001200" cy="1731947"/>
          </a:xfrm>
          <a:custGeom>
            <a:avLst/>
            <a:gdLst/>
            <a:ahLst/>
            <a:cxnLst/>
            <a:rect r="r" b="b" t="t" l="l"/>
            <a:pathLst>
              <a:path h="1731947" w="2001200">
                <a:moveTo>
                  <a:pt x="0" y="0"/>
                </a:moveTo>
                <a:lnTo>
                  <a:pt x="2001199" y="0"/>
                </a:lnTo>
                <a:lnTo>
                  <a:pt x="2001199" y="1731947"/>
                </a:lnTo>
                <a:lnTo>
                  <a:pt x="0" y="173194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5400000">
            <a:off x="2689351" y="1265191"/>
            <a:ext cx="1000600" cy="2001200"/>
          </a:xfrm>
          <a:custGeom>
            <a:avLst/>
            <a:gdLst/>
            <a:ahLst/>
            <a:cxnLst/>
            <a:rect r="r" b="b" t="t" l="l"/>
            <a:pathLst>
              <a:path h="2001200" w="1000600">
                <a:moveTo>
                  <a:pt x="0" y="0"/>
                </a:moveTo>
                <a:lnTo>
                  <a:pt x="1000599" y="0"/>
                </a:lnTo>
                <a:lnTo>
                  <a:pt x="1000599" y="2001200"/>
                </a:lnTo>
                <a:lnTo>
                  <a:pt x="0" y="20012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5400000">
            <a:off x="2881870" y="7210400"/>
            <a:ext cx="582407" cy="1164814"/>
          </a:xfrm>
          <a:custGeom>
            <a:avLst/>
            <a:gdLst/>
            <a:ahLst/>
            <a:cxnLst/>
            <a:rect r="r" b="b" t="t" l="l"/>
            <a:pathLst>
              <a:path h="1164814" w="582407">
                <a:moveTo>
                  <a:pt x="0" y="0"/>
                </a:moveTo>
                <a:lnTo>
                  <a:pt x="582407" y="0"/>
                </a:lnTo>
                <a:lnTo>
                  <a:pt x="582407" y="1164815"/>
                </a:lnTo>
                <a:lnTo>
                  <a:pt x="0" y="116481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5400000">
            <a:off x="12767390" y="7210400"/>
            <a:ext cx="582407" cy="1164814"/>
          </a:xfrm>
          <a:custGeom>
            <a:avLst/>
            <a:gdLst/>
            <a:ahLst/>
            <a:cxnLst/>
            <a:rect r="r" b="b" t="t" l="l"/>
            <a:pathLst>
              <a:path h="1164814" w="582407">
                <a:moveTo>
                  <a:pt x="0" y="0"/>
                </a:moveTo>
                <a:lnTo>
                  <a:pt x="582407" y="0"/>
                </a:lnTo>
                <a:lnTo>
                  <a:pt x="582407" y="1164815"/>
                </a:lnTo>
                <a:lnTo>
                  <a:pt x="0" y="116481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274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26039" y="2220110"/>
            <a:ext cx="15835922" cy="6646185"/>
            <a:chOff x="0" y="0"/>
            <a:chExt cx="4170778" cy="17504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170778" cy="1750436"/>
            </a:xfrm>
            <a:custGeom>
              <a:avLst/>
              <a:gdLst/>
              <a:ahLst/>
              <a:cxnLst/>
              <a:rect r="r" b="b" t="t" l="l"/>
              <a:pathLst>
                <a:path h="1750436" w="4170778">
                  <a:moveTo>
                    <a:pt x="24933" y="0"/>
                  </a:moveTo>
                  <a:lnTo>
                    <a:pt x="4145845" y="0"/>
                  </a:lnTo>
                  <a:cubicBezTo>
                    <a:pt x="4159615" y="0"/>
                    <a:pt x="4170778" y="11163"/>
                    <a:pt x="4170778" y="24933"/>
                  </a:cubicBezTo>
                  <a:lnTo>
                    <a:pt x="4170778" y="1725503"/>
                  </a:lnTo>
                  <a:cubicBezTo>
                    <a:pt x="4170778" y="1739273"/>
                    <a:pt x="4159615" y="1750436"/>
                    <a:pt x="4145845" y="1750436"/>
                  </a:cubicBezTo>
                  <a:lnTo>
                    <a:pt x="24933" y="1750436"/>
                  </a:lnTo>
                  <a:cubicBezTo>
                    <a:pt x="11163" y="1750436"/>
                    <a:pt x="0" y="1739273"/>
                    <a:pt x="0" y="1725503"/>
                  </a:cubicBezTo>
                  <a:lnTo>
                    <a:pt x="0" y="24933"/>
                  </a:lnTo>
                  <a:cubicBezTo>
                    <a:pt x="0" y="11163"/>
                    <a:pt x="11163" y="0"/>
                    <a:pt x="24933" y="0"/>
                  </a:cubicBezTo>
                  <a:close/>
                </a:path>
              </a:pathLst>
            </a:custGeom>
            <a:solidFill>
              <a:srgbClr val="EEE677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170778" cy="1798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164990" y="2797440"/>
            <a:ext cx="13603957" cy="4336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32"/>
              </a:lnSpc>
            </a:pPr>
            <a:r>
              <a:rPr lang="en-US" sz="17398">
                <a:solidFill>
                  <a:srgbClr val="605C1A"/>
                </a:solidFill>
                <a:latin typeface="Some Time Later"/>
              </a:rPr>
              <a:t>Саламатта калгыла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3733010" y="3768231"/>
            <a:ext cx="4554990" cy="6518769"/>
          </a:xfrm>
          <a:custGeom>
            <a:avLst/>
            <a:gdLst/>
            <a:ahLst/>
            <a:cxnLst/>
            <a:rect r="r" b="b" t="t" l="l"/>
            <a:pathLst>
              <a:path h="6518769" w="4554990">
                <a:moveTo>
                  <a:pt x="0" y="0"/>
                </a:moveTo>
                <a:lnTo>
                  <a:pt x="4554990" y="0"/>
                </a:lnTo>
                <a:lnTo>
                  <a:pt x="4554990" y="6518769"/>
                </a:lnTo>
                <a:lnTo>
                  <a:pt x="0" y="65187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34289" y="3557075"/>
            <a:ext cx="2961167" cy="6729925"/>
          </a:xfrm>
          <a:custGeom>
            <a:avLst/>
            <a:gdLst/>
            <a:ahLst/>
            <a:cxnLst/>
            <a:rect r="r" b="b" t="t" l="l"/>
            <a:pathLst>
              <a:path h="6729925" w="2961167">
                <a:moveTo>
                  <a:pt x="0" y="0"/>
                </a:moveTo>
                <a:lnTo>
                  <a:pt x="2961167" y="0"/>
                </a:lnTo>
                <a:lnTo>
                  <a:pt x="2961167" y="6729925"/>
                </a:lnTo>
                <a:lnTo>
                  <a:pt x="0" y="67299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55287" y="1028700"/>
            <a:ext cx="7504013" cy="9540157"/>
            <a:chOff x="-2540" y="-1270"/>
            <a:chExt cx="4329430" cy="550418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29430" cy="5504180"/>
            </a:xfrm>
            <a:custGeom>
              <a:avLst/>
              <a:gdLst/>
              <a:ahLst/>
              <a:cxnLst/>
              <a:rect r="r" b="b" t="t" l="l"/>
              <a:pathLst>
                <a:path h="5504180" w="4329430">
                  <a:moveTo>
                    <a:pt x="2216150" y="5504180"/>
                  </a:moveTo>
                  <a:cubicBezTo>
                    <a:pt x="2186940" y="5504180"/>
                    <a:pt x="2157730" y="5504180"/>
                    <a:pt x="2129790" y="5504180"/>
                  </a:cubicBezTo>
                  <a:cubicBezTo>
                    <a:pt x="2123440" y="5502910"/>
                    <a:pt x="2118360" y="5501640"/>
                    <a:pt x="2112010" y="5501640"/>
                  </a:cubicBezTo>
                  <a:cubicBezTo>
                    <a:pt x="2038350" y="5497830"/>
                    <a:pt x="1967230" y="5485130"/>
                    <a:pt x="1897380" y="5463540"/>
                  </a:cubicBezTo>
                  <a:cubicBezTo>
                    <a:pt x="1772920" y="5425440"/>
                    <a:pt x="1657350" y="5367020"/>
                    <a:pt x="1548130" y="5295900"/>
                  </a:cubicBezTo>
                  <a:cubicBezTo>
                    <a:pt x="1423670" y="5215890"/>
                    <a:pt x="1294130" y="5143500"/>
                    <a:pt x="1160780" y="5081270"/>
                  </a:cubicBezTo>
                  <a:cubicBezTo>
                    <a:pt x="1040130" y="5025390"/>
                    <a:pt x="914400" y="4980940"/>
                    <a:pt x="791210" y="4933950"/>
                  </a:cubicBezTo>
                  <a:cubicBezTo>
                    <a:pt x="633730" y="4874260"/>
                    <a:pt x="492760" y="4785360"/>
                    <a:pt x="373380" y="4665980"/>
                  </a:cubicBezTo>
                  <a:cubicBezTo>
                    <a:pt x="320040" y="4612640"/>
                    <a:pt x="274320" y="4551680"/>
                    <a:pt x="227330" y="4491990"/>
                  </a:cubicBezTo>
                  <a:cubicBezTo>
                    <a:pt x="173990" y="4424680"/>
                    <a:pt x="127000" y="4353560"/>
                    <a:pt x="95250" y="4273550"/>
                  </a:cubicBezTo>
                  <a:cubicBezTo>
                    <a:pt x="31750" y="4117340"/>
                    <a:pt x="0" y="3954780"/>
                    <a:pt x="2540" y="3785870"/>
                  </a:cubicBezTo>
                  <a:cubicBezTo>
                    <a:pt x="6350" y="3604260"/>
                    <a:pt x="29210" y="3426460"/>
                    <a:pt x="92710" y="3256280"/>
                  </a:cubicBezTo>
                  <a:cubicBezTo>
                    <a:pt x="189230" y="2992120"/>
                    <a:pt x="354330" y="2782570"/>
                    <a:pt x="590550" y="2632710"/>
                  </a:cubicBezTo>
                  <a:cubicBezTo>
                    <a:pt x="715010" y="2552700"/>
                    <a:pt x="853440" y="2501900"/>
                    <a:pt x="995680" y="2463800"/>
                  </a:cubicBezTo>
                  <a:cubicBezTo>
                    <a:pt x="1122680" y="2429510"/>
                    <a:pt x="1250950" y="2400300"/>
                    <a:pt x="1379220" y="2369820"/>
                  </a:cubicBezTo>
                  <a:cubicBezTo>
                    <a:pt x="1526540" y="2334260"/>
                    <a:pt x="1653540" y="2261870"/>
                    <a:pt x="1758950" y="2152650"/>
                  </a:cubicBezTo>
                  <a:cubicBezTo>
                    <a:pt x="1841500" y="2066290"/>
                    <a:pt x="1905000" y="1968500"/>
                    <a:pt x="1955800" y="1860550"/>
                  </a:cubicBezTo>
                  <a:cubicBezTo>
                    <a:pt x="2026920" y="1708150"/>
                    <a:pt x="2096770" y="1555750"/>
                    <a:pt x="2167890" y="1404620"/>
                  </a:cubicBezTo>
                  <a:cubicBezTo>
                    <a:pt x="2232660" y="1267460"/>
                    <a:pt x="2307590" y="1135380"/>
                    <a:pt x="2401570" y="1016000"/>
                  </a:cubicBezTo>
                  <a:cubicBezTo>
                    <a:pt x="2482850" y="913130"/>
                    <a:pt x="2573020" y="821690"/>
                    <a:pt x="2687320" y="754380"/>
                  </a:cubicBezTo>
                  <a:cubicBezTo>
                    <a:pt x="2792730" y="693420"/>
                    <a:pt x="2907030" y="656590"/>
                    <a:pt x="3025140" y="631190"/>
                  </a:cubicBezTo>
                  <a:cubicBezTo>
                    <a:pt x="3108960" y="613410"/>
                    <a:pt x="3192780" y="596900"/>
                    <a:pt x="3279140" y="596900"/>
                  </a:cubicBezTo>
                  <a:cubicBezTo>
                    <a:pt x="3397250" y="595630"/>
                    <a:pt x="3512820" y="617220"/>
                    <a:pt x="3624580" y="655320"/>
                  </a:cubicBezTo>
                  <a:cubicBezTo>
                    <a:pt x="3712210" y="684530"/>
                    <a:pt x="3793490" y="722630"/>
                    <a:pt x="3863340" y="784860"/>
                  </a:cubicBezTo>
                  <a:cubicBezTo>
                    <a:pt x="3963670" y="873760"/>
                    <a:pt x="4042410" y="980440"/>
                    <a:pt x="4107180" y="1096010"/>
                  </a:cubicBezTo>
                  <a:cubicBezTo>
                    <a:pt x="4161790" y="1192530"/>
                    <a:pt x="4201160" y="1294130"/>
                    <a:pt x="4232910" y="1399540"/>
                  </a:cubicBezTo>
                  <a:cubicBezTo>
                    <a:pt x="4281170" y="1554480"/>
                    <a:pt x="4312920" y="1713230"/>
                    <a:pt x="4323080" y="1875790"/>
                  </a:cubicBezTo>
                  <a:cubicBezTo>
                    <a:pt x="4324350" y="1894840"/>
                    <a:pt x="4326890" y="1913890"/>
                    <a:pt x="4329430" y="1932940"/>
                  </a:cubicBezTo>
                  <a:cubicBezTo>
                    <a:pt x="4329430" y="1998980"/>
                    <a:pt x="4329430" y="2066290"/>
                    <a:pt x="4329430" y="2132330"/>
                  </a:cubicBezTo>
                  <a:cubicBezTo>
                    <a:pt x="4328160" y="2139950"/>
                    <a:pt x="4326890" y="2147570"/>
                    <a:pt x="4326890" y="2153920"/>
                  </a:cubicBezTo>
                  <a:cubicBezTo>
                    <a:pt x="4321810" y="2226310"/>
                    <a:pt x="4319270" y="2299970"/>
                    <a:pt x="4311650" y="2372360"/>
                  </a:cubicBezTo>
                  <a:cubicBezTo>
                    <a:pt x="4295140" y="2532380"/>
                    <a:pt x="4262120" y="2689860"/>
                    <a:pt x="4220210" y="2844800"/>
                  </a:cubicBezTo>
                  <a:cubicBezTo>
                    <a:pt x="4142740" y="3131820"/>
                    <a:pt x="4036060" y="3408680"/>
                    <a:pt x="3902710" y="3674110"/>
                  </a:cubicBezTo>
                  <a:cubicBezTo>
                    <a:pt x="3742690" y="3994150"/>
                    <a:pt x="3559810" y="4300220"/>
                    <a:pt x="3352800" y="4591050"/>
                  </a:cubicBezTo>
                  <a:cubicBezTo>
                    <a:pt x="3248660" y="4737100"/>
                    <a:pt x="3143250" y="4879340"/>
                    <a:pt x="3020060" y="5010150"/>
                  </a:cubicBezTo>
                  <a:cubicBezTo>
                    <a:pt x="2992120" y="5040630"/>
                    <a:pt x="2960370" y="5067300"/>
                    <a:pt x="2934970" y="5100320"/>
                  </a:cubicBezTo>
                  <a:cubicBezTo>
                    <a:pt x="2851150" y="5204460"/>
                    <a:pt x="2753360" y="5290820"/>
                    <a:pt x="2640330" y="5360670"/>
                  </a:cubicBezTo>
                  <a:cubicBezTo>
                    <a:pt x="2540000" y="5422900"/>
                    <a:pt x="2434590" y="5469890"/>
                    <a:pt x="2317750" y="5488940"/>
                  </a:cubicBezTo>
                  <a:cubicBezTo>
                    <a:pt x="2283460" y="5494020"/>
                    <a:pt x="2249170" y="5499100"/>
                    <a:pt x="2216150" y="5504180"/>
                  </a:cubicBezTo>
                  <a:close/>
                  <a:moveTo>
                    <a:pt x="1244600" y="2216150"/>
                  </a:moveTo>
                  <a:cubicBezTo>
                    <a:pt x="1428750" y="2164080"/>
                    <a:pt x="1567180" y="2056130"/>
                    <a:pt x="1656080" y="1885950"/>
                  </a:cubicBezTo>
                  <a:cubicBezTo>
                    <a:pt x="1709420" y="1781810"/>
                    <a:pt x="1760220" y="1677670"/>
                    <a:pt x="1807210" y="1569720"/>
                  </a:cubicBezTo>
                  <a:cubicBezTo>
                    <a:pt x="1869440" y="1430020"/>
                    <a:pt x="1925320" y="1287780"/>
                    <a:pt x="1985010" y="1145540"/>
                  </a:cubicBezTo>
                  <a:cubicBezTo>
                    <a:pt x="2020570" y="1062990"/>
                    <a:pt x="2061210" y="981710"/>
                    <a:pt x="2090420" y="897890"/>
                  </a:cubicBezTo>
                  <a:cubicBezTo>
                    <a:pt x="2108200" y="845820"/>
                    <a:pt x="2127250" y="793750"/>
                    <a:pt x="2151380" y="744220"/>
                  </a:cubicBezTo>
                  <a:cubicBezTo>
                    <a:pt x="2192020" y="660400"/>
                    <a:pt x="2197100" y="571500"/>
                    <a:pt x="2175510" y="480060"/>
                  </a:cubicBezTo>
                  <a:cubicBezTo>
                    <a:pt x="2161540" y="422910"/>
                    <a:pt x="2131060" y="373380"/>
                    <a:pt x="2104390" y="322580"/>
                  </a:cubicBezTo>
                  <a:cubicBezTo>
                    <a:pt x="2065020" y="245110"/>
                    <a:pt x="2007870" y="182880"/>
                    <a:pt x="1935480" y="137160"/>
                  </a:cubicBezTo>
                  <a:cubicBezTo>
                    <a:pt x="1805940" y="54610"/>
                    <a:pt x="1663700" y="8890"/>
                    <a:pt x="1510030" y="2540"/>
                  </a:cubicBezTo>
                  <a:cubicBezTo>
                    <a:pt x="1452880" y="0"/>
                    <a:pt x="1394460" y="5080"/>
                    <a:pt x="1336040" y="8890"/>
                  </a:cubicBezTo>
                  <a:cubicBezTo>
                    <a:pt x="1240790" y="13970"/>
                    <a:pt x="1146810" y="29210"/>
                    <a:pt x="1055370" y="59690"/>
                  </a:cubicBezTo>
                  <a:cubicBezTo>
                    <a:pt x="955040" y="92710"/>
                    <a:pt x="854710" y="129540"/>
                    <a:pt x="767080" y="191770"/>
                  </a:cubicBezTo>
                  <a:cubicBezTo>
                    <a:pt x="687070" y="248920"/>
                    <a:pt x="613410" y="313690"/>
                    <a:pt x="546100" y="386080"/>
                  </a:cubicBezTo>
                  <a:cubicBezTo>
                    <a:pt x="408940" y="537210"/>
                    <a:pt x="294640" y="701040"/>
                    <a:pt x="227330" y="897890"/>
                  </a:cubicBezTo>
                  <a:cubicBezTo>
                    <a:pt x="161290" y="1089660"/>
                    <a:pt x="137160" y="1283970"/>
                    <a:pt x="161290" y="1483360"/>
                  </a:cubicBezTo>
                  <a:cubicBezTo>
                    <a:pt x="185420" y="1678940"/>
                    <a:pt x="262890" y="1849120"/>
                    <a:pt x="394970" y="1997710"/>
                  </a:cubicBezTo>
                  <a:cubicBezTo>
                    <a:pt x="548640" y="2169160"/>
                    <a:pt x="741680" y="2246630"/>
                    <a:pt x="935990" y="2256790"/>
                  </a:cubicBezTo>
                  <a:cubicBezTo>
                    <a:pt x="1050290" y="2258060"/>
                    <a:pt x="1158240" y="2240280"/>
                    <a:pt x="1244600" y="2216150"/>
                  </a:cubicBezTo>
                  <a:close/>
                </a:path>
              </a:pathLst>
            </a:custGeom>
            <a:blipFill>
              <a:blip r:embed="rId3"/>
              <a:stretch>
                <a:fillRect l="-45971" t="0" r="-45971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-709034">
            <a:off x="14399578" y="-2199651"/>
            <a:ext cx="5843512" cy="5880861"/>
          </a:xfrm>
          <a:custGeom>
            <a:avLst/>
            <a:gdLst/>
            <a:ahLst/>
            <a:cxnLst/>
            <a:rect r="r" b="b" t="t" l="l"/>
            <a:pathLst>
              <a:path h="5880861" w="5843512">
                <a:moveTo>
                  <a:pt x="0" y="0"/>
                </a:moveTo>
                <a:lnTo>
                  <a:pt x="5843511" y="0"/>
                </a:lnTo>
                <a:lnTo>
                  <a:pt x="5843511" y="5880861"/>
                </a:lnTo>
                <a:lnTo>
                  <a:pt x="0" y="58808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2867302">
            <a:off x="14995002" y="-412199"/>
            <a:ext cx="2366010" cy="4114800"/>
          </a:xfrm>
          <a:custGeom>
            <a:avLst/>
            <a:gdLst/>
            <a:ahLst/>
            <a:cxnLst/>
            <a:rect r="r" b="b" t="t" l="l"/>
            <a:pathLst>
              <a:path h="4114800" w="2366010">
                <a:moveTo>
                  <a:pt x="2366010" y="0"/>
                </a:moveTo>
                <a:lnTo>
                  <a:pt x="0" y="0"/>
                </a:lnTo>
                <a:lnTo>
                  <a:pt x="0" y="4114800"/>
                </a:lnTo>
                <a:lnTo>
                  <a:pt x="2366010" y="4114800"/>
                </a:lnTo>
                <a:lnTo>
                  <a:pt x="236601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5339161">
            <a:off x="-2921756" y="-2940431"/>
            <a:ext cx="5843512" cy="5880861"/>
          </a:xfrm>
          <a:custGeom>
            <a:avLst/>
            <a:gdLst/>
            <a:ahLst/>
            <a:cxnLst/>
            <a:rect r="r" b="b" t="t" l="l"/>
            <a:pathLst>
              <a:path h="5880861" w="5843512">
                <a:moveTo>
                  <a:pt x="0" y="0"/>
                </a:moveTo>
                <a:lnTo>
                  <a:pt x="5843512" y="0"/>
                </a:lnTo>
                <a:lnTo>
                  <a:pt x="5843512" y="5880862"/>
                </a:lnTo>
                <a:lnTo>
                  <a:pt x="0" y="58808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95661" y="329621"/>
            <a:ext cx="1693979" cy="1472137"/>
          </a:xfrm>
          <a:custGeom>
            <a:avLst/>
            <a:gdLst/>
            <a:ahLst/>
            <a:cxnLst/>
            <a:rect r="r" b="b" t="t" l="l"/>
            <a:pathLst>
              <a:path h="1472137" w="1693979">
                <a:moveTo>
                  <a:pt x="0" y="0"/>
                </a:moveTo>
                <a:lnTo>
                  <a:pt x="1693979" y="0"/>
                </a:lnTo>
                <a:lnTo>
                  <a:pt x="1693979" y="1472137"/>
                </a:lnTo>
                <a:lnTo>
                  <a:pt x="0" y="14721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10090965">
            <a:off x="-1783347" y="8087572"/>
            <a:ext cx="4370918" cy="4398856"/>
          </a:xfrm>
          <a:custGeom>
            <a:avLst/>
            <a:gdLst/>
            <a:ahLst/>
            <a:cxnLst/>
            <a:rect r="r" b="b" t="t" l="l"/>
            <a:pathLst>
              <a:path h="4398856" w="4370918">
                <a:moveTo>
                  <a:pt x="0" y="0"/>
                </a:moveTo>
                <a:lnTo>
                  <a:pt x="4370919" y="0"/>
                </a:lnTo>
                <a:lnTo>
                  <a:pt x="4370919" y="4398856"/>
                </a:lnTo>
                <a:lnTo>
                  <a:pt x="0" y="43988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-7932697">
            <a:off x="467093" y="8687001"/>
            <a:ext cx="1123215" cy="1953417"/>
          </a:xfrm>
          <a:custGeom>
            <a:avLst/>
            <a:gdLst/>
            <a:ahLst/>
            <a:cxnLst/>
            <a:rect r="r" b="b" t="t" l="l"/>
            <a:pathLst>
              <a:path h="1953417" w="1123215">
                <a:moveTo>
                  <a:pt x="1123214" y="0"/>
                </a:moveTo>
                <a:lnTo>
                  <a:pt x="0" y="0"/>
                </a:lnTo>
                <a:lnTo>
                  <a:pt x="0" y="1953417"/>
                </a:lnTo>
                <a:lnTo>
                  <a:pt x="1123214" y="1953417"/>
                </a:lnTo>
                <a:lnTo>
                  <a:pt x="112321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5460838">
            <a:off x="14891406" y="6807481"/>
            <a:ext cx="6392809" cy="6433669"/>
          </a:xfrm>
          <a:custGeom>
            <a:avLst/>
            <a:gdLst/>
            <a:ahLst/>
            <a:cxnLst/>
            <a:rect r="r" b="b" t="t" l="l"/>
            <a:pathLst>
              <a:path h="6433669" w="6392809">
                <a:moveTo>
                  <a:pt x="0" y="0"/>
                </a:moveTo>
                <a:lnTo>
                  <a:pt x="6392808" y="0"/>
                </a:lnTo>
                <a:lnTo>
                  <a:pt x="6392808" y="6433669"/>
                </a:lnTo>
                <a:lnTo>
                  <a:pt x="0" y="64336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10800000">
            <a:off x="15064977" y="7412911"/>
            <a:ext cx="2589979" cy="2250798"/>
          </a:xfrm>
          <a:custGeom>
            <a:avLst/>
            <a:gdLst/>
            <a:ahLst/>
            <a:cxnLst/>
            <a:rect r="r" b="b" t="t" l="l"/>
            <a:pathLst>
              <a:path h="2250798" w="2589979">
                <a:moveTo>
                  <a:pt x="0" y="0"/>
                </a:moveTo>
                <a:lnTo>
                  <a:pt x="2589979" y="0"/>
                </a:lnTo>
                <a:lnTo>
                  <a:pt x="2589979" y="2250798"/>
                </a:lnTo>
                <a:lnTo>
                  <a:pt x="0" y="22507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1931249"/>
            <a:ext cx="8031925" cy="4221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08"/>
              </a:lnSpc>
            </a:pPr>
            <a:r>
              <a:rPr lang="en-US" sz="14434">
                <a:solidFill>
                  <a:srgbClr val="F8040C"/>
                </a:solidFill>
                <a:latin typeface="Poppins"/>
              </a:rPr>
              <a:t>   ТЕМА: </a:t>
            </a:r>
          </a:p>
          <a:p>
            <a:pPr algn="l">
              <a:lnSpc>
                <a:spcPts val="12090"/>
              </a:lnSpc>
              <a:spcBef>
                <a:spcPct val="0"/>
              </a:spcBef>
            </a:pPr>
            <a:r>
              <a:rPr lang="en-US" sz="8636">
                <a:solidFill>
                  <a:srgbClr val="F8040C"/>
                </a:solidFill>
                <a:latin typeface="Poppins"/>
              </a:rPr>
              <a:t> ЖАНЫБАРЛАР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67" t="-10431" r="-2216" b="-13067"/>
            </a:stretch>
          </a:blipFill>
        </p:spPr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1961958" y="756327"/>
            <a:ext cx="4272573" cy="7215901"/>
            <a:chOff x="0" y="0"/>
            <a:chExt cx="13716000" cy="23164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3716000" cy="23164800"/>
            </a:xfrm>
            <a:custGeom>
              <a:avLst/>
              <a:gdLst/>
              <a:ahLst/>
              <a:cxnLst/>
              <a:rect r="r" b="b" t="t" l="l"/>
              <a:pathLst>
                <a:path h="23164800" w="13716000">
                  <a:moveTo>
                    <a:pt x="13716000" y="23164800"/>
                  </a:moveTo>
                  <a:lnTo>
                    <a:pt x="0" y="23164800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23164800"/>
                  </a:lnTo>
                  <a:close/>
                </a:path>
              </a:pathLst>
            </a:custGeom>
            <a:blipFill>
              <a:blip r:embed="rId3"/>
              <a:stretch>
                <a:fillRect l="0" t="-178" r="0" b="-178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609600" y="2095500"/>
              <a:ext cx="12496800" cy="18973800"/>
            </a:xfrm>
            <a:custGeom>
              <a:avLst/>
              <a:gdLst/>
              <a:ahLst/>
              <a:cxnLst/>
              <a:rect r="r" b="b" t="t" l="l"/>
              <a:pathLst>
                <a:path h="18973800" w="12496800">
                  <a:moveTo>
                    <a:pt x="12496800" y="18973800"/>
                  </a:moveTo>
                  <a:lnTo>
                    <a:pt x="0" y="18973800"/>
                  </a:lnTo>
                  <a:lnTo>
                    <a:pt x="0" y="0"/>
                  </a:lnTo>
                  <a:lnTo>
                    <a:pt x="12496800" y="0"/>
                  </a:lnTo>
                  <a:lnTo>
                    <a:pt x="12496800" y="18973800"/>
                  </a:lnTo>
                  <a:close/>
                </a:path>
              </a:pathLst>
            </a:custGeom>
            <a:blipFill>
              <a:blip r:embed="rId4"/>
              <a:stretch>
                <a:fillRect l="-85561" t="0" r="-85561" b="0"/>
              </a:stretch>
            </a:blipFill>
          </p:spPr>
        </p:sp>
      </p:grp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7098309" y="2794836"/>
            <a:ext cx="4272573" cy="7215901"/>
            <a:chOff x="0" y="0"/>
            <a:chExt cx="13716000" cy="23164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3716000" cy="23164800"/>
            </a:xfrm>
            <a:custGeom>
              <a:avLst/>
              <a:gdLst/>
              <a:ahLst/>
              <a:cxnLst/>
              <a:rect r="r" b="b" t="t" l="l"/>
              <a:pathLst>
                <a:path h="23164800" w="13716000">
                  <a:moveTo>
                    <a:pt x="13716000" y="23164800"/>
                  </a:moveTo>
                  <a:lnTo>
                    <a:pt x="0" y="23164800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23164800"/>
                  </a:lnTo>
                  <a:close/>
                </a:path>
              </a:pathLst>
            </a:custGeom>
            <a:blipFill>
              <a:blip r:embed="rId3"/>
              <a:stretch>
                <a:fillRect l="0" t="-178" r="0" b="-178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609600" y="2095500"/>
              <a:ext cx="12496800" cy="18973800"/>
            </a:xfrm>
            <a:custGeom>
              <a:avLst/>
              <a:gdLst/>
              <a:ahLst/>
              <a:cxnLst/>
              <a:rect r="r" b="b" t="t" l="l"/>
              <a:pathLst>
                <a:path h="18973800" w="12496800">
                  <a:moveTo>
                    <a:pt x="12496800" y="18973800"/>
                  </a:moveTo>
                  <a:lnTo>
                    <a:pt x="0" y="18973800"/>
                  </a:lnTo>
                  <a:lnTo>
                    <a:pt x="0" y="0"/>
                  </a:lnTo>
                  <a:lnTo>
                    <a:pt x="12496800" y="0"/>
                  </a:lnTo>
                  <a:lnTo>
                    <a:pt x="12496800" y="18973800"/>
                  </a:lnTo>
                  <a:close/>
                </a:path>
              </a:pathLst>
            </a:custGeom>
            <a:blipFill>
              <a:blip r:embed="rId5"/>
              <a:stretch>
                <a:fillRect l="-1912" t="0" r="-1912" b="0"/>
              </a:stretch>
            </a:blipFill>
          </p:spPr>
        </p:sp>
      </p:grp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2006586" y="1101578"/>
            <a:ext cx="4088095" cy="6904338"/>
            <a:chOff x="0" y="0"/>
            <a:chExt cx="13716000" cy="23164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3716000" cy="23164800"/>
            </a:xfrm>
            <a:custGeom>
              <a:avLst/>
              <a:gdLst/>
              <a:ahLst/>
              <a:cxnLst/>
              <a:rect r="r" b="b" t="t" l="l"/>
              <a:pathLst>
                <a:path h="23164800" w="13716000">
                  <a:moveTo>
                    <a:pt x="13716000" y="23164800"/>
                  </a:moveTo>
                  <a:lnTo>
                    <a:pt x="0" y="23164800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23164800"/>
                  </a:lnTo>
                  <a:close/>
                </a:path>
              </a:pathLst>
            </a:custGeom>
            <a:blipFill>
              <a:blip r:embed="rId3"/>
              <a:stretch>
                <a:fillRect l="0" t="-178" r="0" b="-178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609600" y="2095500"/>
              <a:ext cx="12496800" cy="18973800"/>
            </a:xfrm>
            <a:custGeom>
              <a:avLst/>
              <a:gdLst/>
              <a:ahLst/>
              <a:cxnLst/>
              <a:rect r="r" b="b" t="t" l="l"/>
              <a:pathLst>
                <a:path h="18973800" w="12496800">
                  <a:moveTo>
                    <a:pt x="12496800" y="18973800"/>
                  </a:moveTo>
                  <a:lnTo>
                    <a:pt x="0" y="18973800"/>
                  </a:lnTo>
                  <a:lnTo>
                    <a:pt x="0" y="0"/>
                  </a:lnTo>
                  <a:lnTo>
                    <a:pt x="12496800" y="0"/>
                  </a:lnTo>
                  <a:lnTo>
                    <a:pt x="12496800" y="18973800"/>
                  </a:lnTo>
                  <a:close/>
                </a:path>
              </a:pathLst>
            </a:custGeom>
            <a:blipFill>
              <a:blip r:embed="rId6"/>
              <a:stretch>
                <a:fillRect l="-73951" t="0" r="-46371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7251747">
            <a:off x="15679499" y="7307678"/>
            <a:ext cx="1870391" cy="1224256"/>
          </a:xfrm>
          <a:custGeom>
            <a:avLst/>
            <a:gdLst/>
            <a:ahLst/>
            <a:cxnLst/>
            <a:rect r="r" b="b" t="t" l="l"/>
            <a:pathLst>
              <a:path h="1224256" w="1870391">
                <a:moveTo>
                  <a:pt x="0" y="0"/>
                </a:moveTo>
                <a:lnTo>
                  <a:pt x="1870390" y="0"/>
                </a:lnTo>
                <a:lnTo>
                  <a:pt x="1870390" y="1224255"/>
                </a:lnTo>
                <a:lnTo>
                  <a:pt x="0" y="122425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7329557" y="1211196"/>
            <a:ext cx="3810077" cy="9875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78"/>
              </a:lnSpc>
            </a:pPr>
            <a:r>
              <a:rPr lang="en-US" sz="6504" spc="-435">
                <a:solidFill>
                  <a:srgbClr val="000000"/>
                </a:solidFill>
                <a:latin typeface="Gaegu Bold"/>
              </a:rPr>
              <a:t>Пингвин</a:t>
            </a:r>
          </a:p>
        </p:txBody>
      </p:sp>
      <p:sp>
        <p:nvSpPr>
          <p:cNvPr name="Freeform 14" id="14"/>
          <p:cNvSpPr/>
          <p:nvPr/>
        </p:nvSpPr>
        <p:spPr>
          <a:xfrm flipH="true" flipV="false" rot="-7587409">
            <a:off x="645869" y="7277721"/>
            <a:ext cx="1870391" cy="1224256"/>
          </a:xfrm>
          <a:custGeom>
            <a:avLst/>
            <a:gdLst/>
            <a:ahLst/>
            <a:cxnLst/>
            <a:rect r="r" b="b" t="t" l="l"/>
            <a:pathLst>
              <a:path h="1224256" w="1870391">
                <a:moveTo>
                  <a:pt x="1870391" y="0"/>
                </a:moveTo>
                <a:lnTo>
                  <a:pt x="0" y="0"/>
                </a:lnTo>
                <a:lnTo>
                  <a:pt x="0" y="1224256"/>
                </a:lnTo>
                <a:lnTo>
                  <a:pt x="1870391" y="1224256"/>
                </a:lnTo>
                <a:lnTo>
                  <a:pt x="187039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true" flipV="false" rot="3703671">
            <a:off x="10037905" y="1846753"/>
            <a:ext cx="1713289" cy="1121425"/>
          </a:xfrm>
          <a:custGeom>
            <a:avLst/>
            <a:gdLst/>
            <a:ahLst/>
            <a:cxnLst/>
            <a:rect r="r" b="b" t="t" l="l"/>
            <a:pathLst>
              <a:path h="1121425" w="1713289">
                <a:moveTo>
                  <a:pt x="1713289" y="0"/>
                </a:moveTo>
                <a:lnTo>
                  <a:pt x="0" y="0"/>
                </a:lnTo>
                <a:lnTo>
                  <a:pt x="0" y="1121425"/>
                </a:lnTo>
                <a:lnTo>
                  <a:pt x="1713289" y="1121425"/>
                </a:lnTo>
                <a:lnTo>
                  <a:pt x="1713289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3324787" y="7972229"/>
            <a:ext cx="2909744" cy="15527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418"/>
              </a:lnSpc>
            </a:pPr>
            <a:r>
              <a:rPr lang="en-US" sz="5704" spc="-382">
                <a:solidFill>
                  <a:srgbClr val="000000"/>
                </a:solidFill>
                <a:latin typeface="Gaegu Bold"/>
              </a:rPr>
              <a:t>Сойлоп</a:t>
            </a:r>
          </a:p>
          <a:p>
            <a:pPr algn="r">
              <a:lnSpc>
                <a:spcPts val="5418"/>
              </a:lnSpc>
            </a:pPr>
            <a:r>
              <a:rPr lang="en-US" sz="5704" spc="-382">
                <a:solidFill>
                  <a:srgbClr val="000000"/>
                </a:solidFill>
                <a:latin typeface="Gaegu Bold"/>
              </a:rPr>
              <a:t>жүрүүчү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732858" y="2404217"/>
            <a:ext cx="3347487" cy="3413263"/>
            <a:chOff x="0" y="0"/>
            <a:chExt cx="899229" cy="9168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99229" cy="916899"/>
            </a:xfrm>
            <a:custGeom>
              <a:avLst/>
              <a:gdLst/>
              <a:ahLst/>
              <a:cxnLst/>
              <a:rect r="r" b="b" t="t" l="l"/>
              <a:pathLst>
                <a:path h="916899" w="899229">
                  <a:moveTo>
                    <a:pt x="449615" y="0"/>
                  </a:moveTo>
                  <a:cubicBezTo>
                    <a:pt x="201299" y="0"/>
                    <a:pt x="0" y="205255"/>
                    <a:pt x="0" y="458449"/>
                  </a:cubicBezTo>
                  <a:cubicBezTo>
                    <a:pt x="0" y="711644"/>
                    <a:pt x="201299" y="916899"/>
                    <a:pt x="449615" y="916899"/>
                  </a:cubicBezTo>
                  <a:cubicBezTo>
                    <a:pt x="697930" y="916899"/>
                    <a:pt x="899229" y="711644"/>
                    <a:pt x="899229" y="458449"/>
                  </a:cubicBezTo>
                  <a:cubicBezTo>
                    <a:pt x="899229" y="205255"/>
                    <a:pt x="697930" y="0"/>
                    <a:pt x="449615" y="0"/>
                  </a:cubicBezTo>
                  <a:close/>
                </a:path>
              </a:pathLst>
            </a:custGeom>
            <a:solidFill>
              <a:srgbClr val="1A401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84303" y="28809"/>
              <a:ext cx="730624" cy="8021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690872" indent="-345436" lvl="1">
                <a:lnSpc>
                  <a:spcPts val="4479"/>
                </a:lnSpc>
                <a:spcBef>
                  <a:spcPct val="0"/>
                </a:spcBef>
                <a:buAutoNum type="arabicPeriod" startAt="1"/>
              </a:pPr>
              <a:r>
                <a:rPr lang="en-US" sz="3199">
                  <a:solidFill>
                    <a:srgbClr val="FFFFFF"/>
                  </a:solidFill>
                  <a:latin typeface="Open Sans Light"/>
                </a:rPr>
                <a:t>Бири-бирин сыйлоо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8425318" y="3942142"/>
            <a:ext cx="1422840" cy="1226229"/>
          </a:xfrm>
          <a:custGeom>
            <a:avLst/>
            <a:gdLst/>
            <a:ahLst/>
            <a:cxnLst/>
            <a:rect r="r" b="b" t="t" l="l"/>
            <a:pathLst>
              <a:path h="1226229" w="1422840">
                <a:moveTo>
                  <a:pt x="0" y="0"/>
                </a:moveTo>
                <a:lnTo>
                  <a:pt x="1422840" y="0"/>
                </a:lnTo>
                <a:lnTo>
                  <a:pt x="1422840" y="1226230"/>
                </a:lnTo>
                <a:lnTo>
                  <a:pt x="0" y="12262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5756621" y="4304608"/>
            <a:ext cx="3025744" cy="3025744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A40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1852437" y="3780218"/>
            <a:ext cx="1222335" cy="1146772"/>
          </a:xfrm>
          <a:custGeom>
            <a:avLst/>
            <a:gdLst/>
            <a:ahLst/>
            <a:cxnLst/>
            <a:rect r="r" b="b" t="t" l="l"/>
            <a:pathLst>
              <a:path h="1146772" w="1222335">
                <a:moveTo>
                  <a:pt x="0" y="0"/>
                </a:moveTo>
                <a:lnTo>
                  <a:pt x="1222334" y="0"/>
                </a:lnTo>
                <a:lnTo>
                  <a:pt x="1222334" y="1146773"/>
                </a:lnTo>
                <a:lnTo>
                  <a:pt x="0" y="11467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070349">
            <a:off x="4496863" y="4356539"/>
            <a:ext cx="1445432" cy="1356078"/>
          </a:xfrm>
          <a:custGeom>
            <a:avLst/>
            <a:gdLst/>
            <a:ahLst/>
            <a:cxnLst/>
            <a:rect r="r" b="b" t="t" l="l"/>
            <a:pathLst>
              <a:path h="1356078" w="1445432">
                <a:moveTo>
                  <a:pt x="0" y="0"/>
                </a:moveTo>
                <a:lnTo>
                  <a:pt x="1445432" y="0"/>
                </a:lnTo>
                <a:lnTo>
                  <a:pt x="1445432" y="1356078"/>
                </a:lnTo>
                <a:lnTo>
                  <a:pt x="0" y="13560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9136738" y="2404217"/>
            <a:ext cx="3025744" cy="3025744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A401F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2810182" y="3780218"/>
            <a:ext cx="3025744" cy="3025744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A401F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-198712" y="7051844"/>
            <a:ext cx="18486712" cy="6981436"/>
            <a:chOff x="0" y="0"/>
            <a:chExt cx="6347206" cy="2396998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-102743" y="-211963"/>
              <a:ext cx="6678549" cy="2641092"/>
            </a:xfrm>
            <a:custGeom>
              <a:avLst/>
              <a:gdLst/>
              <a:ahLst/>
              <a:cxnLst/>
              <a:rect r="r" b="b" t="t" l="l"/>
              <a:pathLst>
                <a:path h="2641092" w="6678549">
                  <a:moveTo>
                    <a:pt x="6449568" y="2580767"/>
                  </a:moveTo>
                  <a:cubicBezTo>
                    <a:pt x="6379591" y="9525"/>
                    <a:pt x="6678549" y="646303"/>
                    <a:pt x="5719826" y="667893"/>
                  </a:cubicBezTo>
                  <a:cubicBezTo>
                    <a:pt x="5719826" y="668274"/>
                    <a:pt x="5719953" y="668528"/>
                    <a:pt x="5720080" y="669036"/>
                  </a:cubicBezTo>
                  <a:cubicBezTo>
                    <a:pt x="5719826" y="669417"/>
                    <a:pt x="5719699" y="668655"/>
                    <a:pt x="5719445" y="667893"/>
                  </a:cubicBezTo>
                  <a:cubicBezTo>
                    <a:pt x="5691505" y="668528"/>
                    <a:pt x="5662422" y="668655"/>
                    <a:pt x="5632069" y="668147"/>
                  </a:cubicBezTo>
                  <a:cubicBezTo>
                    <a:pt x="5353939" y="731774"/>
                    <a:pt x="5655310" y="787908"/>
                    <a:pt x="5138420" y="658876"/>
                  </a:cubicBezTo>
                  <a:cubicBezTo>
                    <a:pt x="5107686" y="701294"/>
                    <a:pt x="4847590" y="611505"/>
                    <a:pt x="4790440" y="557276"/>
                  </a:cubicBezTo>
                  <a:cubicBezTo>
                    <a:pt x="4726051" y="605155"/>
                    <a:pt x="4407408" y="596773"/>
                    <a:pt x="4229735" y="540385"/>
                  </a:cubicBezTo>
                  <a:cubicBezTo>
                    <a:pt x="4230116" y="541147"/>
                    <a:pt x="4229989" y="542417"/>
                    <a:pt x="4229100" y="544703"/>
                  </a:cubicBezTo>
                  <a:cubicBezTo>
                    <a:pt x="4227449" y="544068"/>
                    <a:pt x="4225544" y="547116"/>
                    <a:pt x="4225163" y="539877"/>
                  </a:cubicBezTo>
                  <a:cubicBezTo>
                    <a:pt x="4225671" y="540004"/>
                    <a:pt x="4226560" y="539750"/>
                    <a:pt x="4227322" y="539623"/>
                  </a:cubicBezTo>
                  <a:cubicBezTo>
                    <a:pt x="4189984" y="527558"/>
                    <a:pt x="4158869" y="513461"/>
                    <a:pt x="4138041" y="497205"/>
                  </a:cubicBezTo>
                  <a:cubicBezTo>
                    <a:pt x="3772916" y="629158"/>
                    <a:pt x="4120007" y="802767"/>
                    <a:pt x="3447415" y="591947"/>
                  </a:cubicBezTo>
                  <a:cubicBezTo>
                    <a:pt x="2977388" y="756412"/>
                    <a:pt x="2897886" y="467614"/>
                    <a:pt x="2635250" y="559943"/>
                  </a:cubicBezTo>
                  <a:cubicBezTo>
                    <a:pt x="2396998" y="433705"/>
                    <a:pt x="2152650" y="453517"/>
                    <a:pt x="1887601" y="430403"/>
                  </a:cubicBezTo>
                  <a:cubicBezTo>
                    <a:pt x="1865249" y="388239"/>
                    <a:pt x="1846326" y="363982"/>
                    <a:pt x="1827911" y="352298"/>
                  </a:cubicBezTo>
                  <a:cubicBezTo>
                    <a:pt x="1828038" y="353314"/>
                    <a:pt x="1828038" y="354203"/>
                    <a:pt x="1827530" y="352044"/>
                  </a:cubicBezTo>
                  <a:cubicBezTo>
                    <a:pt x="1769237" y="315468"/>
                    <a:pt x="1713992" y="403860"/>
                    <a:pt x="1561846" y="455930"/>
                  </a:cubicBezTo>
                  <a:cubicBezTo>
                    <a:pt x="1529461" y="436626"/>
                    <a:pt x="1503553" y="423418"/>
                    <a:pt x="1480947" y="414401"/>
                  </a:cubicBezTo>
                  <a:lnTo>
                    <a:pt x="1480820" y="414401"/>
                  </a:lnTo>
                  <a:lnTo>
                    <a:pt x="1480693" y="414274"/>
                  </a:lnTo>
                  <a:cubicBezTo>
                    <a:pt x="1393571" y="379349"/>
                    <a:pt x="1356233" y="408305"/>
                    <a:pt x="1190117" y="405638"/>
                  </a:cubicBezTo>
                  <a:cubicBezTo>
                    <a:pt x="1065530" y="360807"/>
                    <a:pt x="981456" y="508381"/>
                    <a:pt x="744601" y="355727"/>
                  </a:cubicBezTo>
                  <a:cubicBezTo>
                    <a:pt x="669036" y="352171"/>
                    <a:pt x="718185" y="292100"/>
                    <a:pt x="497332" y="289306"/>
                  </a:cubicBezTo>
                  <a:cubicBezTo>
                    <a:pt x="398018" y="252857"/>
                    <a:pt x="356108" y="231775"/>
                    <a:pt x="290703" y="226441"/>
                  </a:cubicBezTo>
                  <a:cubicBezTo>
                    <a:pt x="290703" y="226568"/>
                    <a:pt x="290703" y="226568"/>
                    <a:pt x="290703" y="226695"/>
                  </a:cubicBezTo>
                  <a:cubicBezTo>
                    <a:pt x="290576" y="226949"/>
                    <a:pt x="290576" y="226695"/>
                    <a:pt x="290449" y="226314"/>
                  </a:cubicBezTo>
                  <a:cubicBezTo>
                    <a:pt x="265938" y="224409"/>
                    <a:pt x="238379" y="224536"/>
                    <a:pt x="203073" y="226949"/>
                  </a:cubicBezTo>
                  <a:cubicBezTo>
                    <a:pt x="0" y="0"/>
                    <a:pt x="169164" y="2421509"/>
                    <a:pt x="162941" y="2601976"/>
                  </a:cubicBezTo>
                  <a:cubicBezTo>
                    <a:pt x="538099" y="2582799"/>
                    <a:pt x="6508623" y="2641092"/>
                    <a:pt x="6449568" y="2580767"/>
                  </a:cubicBezTo>
                  <a:close/>
                  <a:moveTo>
                    <a:pt x="593598" y="304546"/>
                  </a:moveTo>
                  <a:cubicBezTo>
                    <a:pt x="592836" y="304673"/>
                    <a:pt x="592963" y="298831"/>
                    <a:pt x="593598" y="304546"/>
                  </a:cubicBezTo>
                  <a:close/>
                </a:path>
              </a:pathLst>
            </a:custGeom>
            <a:blipFill>
              <a:blip r:embed="rId6"/>
              <a:stretch>
                <a:fillRect l="0" t="-70487" r="0" b="-5935"/>
              </a:stretch>
            </a:blip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3840507" y="1000125"/>
            <a:ext cx="12491846" cy="8592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31"/>
              </a:lnSpc>
            </a:pPr>
            <a:r>
              <a:rPr lang="en-US" sz="5592">
                <a:solidFill>
                  <a:srgbClr val="1A401F"/>
                </a:solidFill>
                <a:latin typeface="Hatton"/>
              </a:rPr>
              <a:t>Алтын эрежелерди кабыл алабыз.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962034" y="5344236"/>
            <a:ext cx="2614917" cy="1582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26"/>
              </a:lnSpc>
            </a:pPr>
            <a:r>
              <a:rPr lang="en-US" sz="2947">
                <a:solidFill>
                  <a:srgbClr val="FFFFFF"/>
                </a:solidFill>
                <a:latin typeface="Hatton"/>
              </a:rPr>
              <a:t>2. Кол көтөрүп сыйлоо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458874" y="3197832"/>
            <a:ext cx="2381472" cy="11557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46"/>
              </a:lnSpc>
            </a:pPr>
            <a:r>
              <a:rPr lang="en-US" sz="3247">
                <a:solidFill>
                  <a:srgbClr val="FFFFFF"/>
                </a:solidFill>
                <a:latin typeface="Hatton"/>
              </a:rPr>
              <a:t>3.Өз-өзүн сыйлоо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269866" y="4486463"/>
            <a:ext cx="2106375" cy="1582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26"/>
              </a:lnSpc>
            </a:pPr>
            <a:r>
              <a:rPr lang="en-US" sz="2947">
                <a:solidFill>
                  <a:srgbClr val="FFFFFF"/>
                </a:solidFill>
                <a:latin typeface="Hatton"/>
              </a:rPr>
              <a:t>4. Сабакка активдүү катышуу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2057400" y="0"/>
            <a:ext cx="3086100" cy="10553192"/>
            <a:chOff x="0" y="0"/>
            <a:chExt cx="812800" cy="277944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2779442"/>
            </a:xfrm>
            <a:custGeom>
              <a:avLst/>
              <a:gdLst/>
              <a:ahLst/>
              <a:cxnLst/>
              <a:rect r="r" b="b" t="t" l="l"/>
              <a:pathLst>
                <a:path h="2779442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2779442"/>
                  </a:lnTo>
                  <a:lnTo>
                    <a:pt x="0" y="2779442"/>
                  </a:lnTo>
                  <a:close/>
                </a:path>
              </a:pathLst>
            </a:custGeom>
            <a:solidFill>
              <a:srgbClr val="0F401F"/>
            </a:solidFill>
            <a:ln cap="sq">
              <a:noFill/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2800" cy="28270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28700" y="121823"/>
            <a:ext cx="11079577" cy="11079577"/>
          </a:xfrm>
          <a:custGeom>
            <a:avLst/>
            <a:gdLst/>
            <a:ahLst/>
            <a:cxnLst/>
            <a:rect r="r" b="b" t="t" l="l"/>
            <a:pathLst>
              <a:path h="11079577" w="11079577">
                <a:moveTo>
                  <a:pt x="0" y="0"/>
                </a:moveTo>
                <a:lnTo>
                  <a:pt x="11079577" y="0"/>
                </a:lnTo>
                <a:lnTo>
                  <a:pt x="11079577" y="11079577"/>
                </a:lnTo>
                <a:lnTo>
                  <a:pt x="0" y="110795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1708506" y="5966206"/>
            <a:ext cx="3138035" cy="3138035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708506" y="6428026"/>
            <a:ext cx="2942451" cy="2412810"/>
          </a:xfrm>
          <a:custGeom>
            <a:avLst/>
            <a:gdLst/>
            <a:ahLst/>
            <a:cxnLst/>
            <a:rect r="r" b="b" t="t" l="l"/>
            <a:pathLst>
              <a:path h="2412810" w="2942451">
                <a:moveTo>
                  <a:pt x="0" y="0"/>
                </a:moveTo>
                <a:lnTo>
                  <a:pt x="2942452" y="0"/>
                </a:lnTo>
                <a:lnTo>
                  <a:pt x="2942452" y="2412811"/>
                </a:lnTo>
                <a:lnTo>
                  <a:pt x="0" y="24128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5551500" y="5966206"/>
            <a:ext cx="3138035" cy="3138035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E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5146656" y="6346145"/>
            <a:ext cx="3542879" cy="2378158"/>
          </a:xfrm>
          <a:custGeom>
            <a:avLst/>
            <a:gdLst/>
            <a:ahLst/>
            <a:cxnLst/>
            <a:rect r="r" b="b" t="t" l="l"/>
            <a:pathLst>
              <a:path h="2378158" w="3542879">
                <a:moveTo>
                  <a:pt x="0" y="0"/>
                </a:moveTo>
                <a:lnTo>
                  <a:pt x="3542879" y="0"/>
                </a:lnTo>
                <a:lnTo>
                  <a:pt x="3542879" y="2378158"/>
                </a:lnTo>
                <a:lnTo>
                  <a:pt x="0" y="23781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9431248" y="5966206"/>
            <a:ext cx="3138035" cy="3138035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274242" y="5966206"/>
            <a:ext cx="3138035" cy="3138035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E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0">
            <a:off x="12538795" y="6428026"/>
            <a:ext cx="4402610" cy="2489309"/>
          </a:xfrm>
          <a:custGeom>
            <a:avLst/>
            <a:gdLst/>
            <a:ahLst/>
            <a:cxnLst/>
            <a:rect r="r" b="b" t="t" l="l"/>
            <a:pathLst>
              <a:path h="2489309" w="4402610">
                <a:moveTo>
                  <a:pt x="0" y="0"/>
                </a:moveTo>
                <a:lnTo>
                  <a:pt x="4402611" y="0"/>
                </a:lnTo>
                <a:lnTo>
                  <a:pt x="4402611" y="2489310"/>
                </a:lnTo>
                <a:lnTo>
                  <a:pt x="0" y="248931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9571325" y="6249435"/>
            <a:ext cx="2821127" cy="2769994"/>
          </a:xfrm>
          <a:custGeom>
            <a:avLst/>
            <a:gdLst/>
            <a:ahLst/>
            <a:cxnLst/>
            <a:rect r="r" b="b" t="t" l="l"/>
            <a:pathLst>
              <a:path h="2769994" w="2821127">
                <a:moveTo>
                  <a:pt x="0" y="0"/>
                </a:moveTo>
                <a:lnTo>
                  <a:pt x="2821127" y="0"/>
                </a:lnTo>
                <a:lnTo>
                  <a:pt x="2821127" y="2769994"/>
                </a:lnTo>
                <a:lnTo>
                  <a:pt x="0" y="276999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AutoShape 23" id="23"/>
          <p:cNvSpPr/>
          <p:nvPr/>
        </p:nvSpPr>
        <p:spPr>
          <a:xfrm flipH="true" flipV="true">
            <a:off x="2060244" y="2058615"/>
            <a:ext cx="0" cy="3448696"/>
          </a:xfrm>
          <a:prstGeom prst="line">
            <a:avLst/>
          </a:prstGeom>
          <a:ln cap="flat" w="762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4" id="24"/>
          <p:cNvGrpSpPr/>
          <p:nvPr/>
        </p:nvGrpSpPr>
        <p:grpSpPr>
          <a:xfrm rot="0">
            <a:off x="2428327" y="1993405"/>
            <a:ext cx="3086100" cy="620655"/>
            <a:chOff x="0" y="0"/>
            <a:chExt cx="812800" cy="16346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812800" cy="163465"/>
            </a:xfrm>
            <a:custGeom>
              <a:avLst/>
              <a:gdLst/>
              <a:ahLst/>
              <a:cxnLst/>
              <a:rect r="r" b="b" t="t" l="l"/>
              <a:pathLst>
                <a:path h="163465" w="812800">
                  <a:moveTo>
                    <a:pt x="81732" y="0"/>
                  </a:moveTo>
                  <a:lnTo>
                    <a:pt x="731068" y="0"/>
                  </a:lnTo>
                  <a:cubicBezTo>
                    <a:pt x="776207" y="0"/>
                    <a:pt x="812800" y="36593"/>
                    <a:pt x="812800" y="81732"/>
                  </a:cubicBezTo>
                  <a:lnTo>
                    <a:pt x="812800" y="81732"/>
                  </a:lnTo>
                  <a:cubicBezTo>
                    <a:pt x="812800" y="103409"/>
                    <a:pt x="804189" y="124198"/>
                    <a:pt x="788861" y="139526"/>
                  </a:cubicBezTo>
                  <a:cubicBezTo>
                    <a:pt x="773533" y="154854"/>
                    <a:pt x="752744" y="163465"/>
                    <a:pt x="731068" y="163465"/>
                  </a:cubicBezTo>
                  <a:lnTo>
                    <a:pt x="81732" y="163465"/>
                  </a:lnTo>
                  <a:cubicBezTo>
                    <a:pt x="36593" y="163465"/>
                    <a:pt x="0" y="126872"/>
                    <a:pt x="0" y="81732"/>
                  </a:cubicBezTo>
                  <a:lnTo>
                    <a:pt x="0" y="81732"/>
                  </a:lnTo>
                  <a:cubicBezTo>
                    <a:pt x="0" y="36593"/>
                    <a:pt x="36593" y="0"/>
                    <a:pt x="81732" y="0"/>
                  </a:cubicBezTo>
                  <a:close/>
                </a:path>
              </a:pathLst>
            </a:custGeom>
            <a:solidFill>
              <a:srgbClr val="FFFFFE"/>
            </a:solidFill>
            <a:ln cap="rnd">
              <a:noFill/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47625"/>
              <a:ext cx="812800" cy="2110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3214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2609601" y="2080431"/>
            <a:ext cx="590742" cy="446603"/>
          </a:xfrm>
          <a:custGeom>
            <a:avLst/>
            <a:gdLst/>
            <a:ahLst/>
            <a:cxnLst/>
            <a:rect r="r" b="b" t="t" l="l"/>
            <a:pathLst>
              <a:path h="446603" w="590742">
                <a:moveTo>
                  <a:pt x="0" y="0"/>
                </a:moveTo>
                <a:lnTo>
                  <a:pt x="590742" y="0"/>
                </a:lnTo>
                <a:lnTo>
                  <a:pt x="590742" y="446602"/>
                </a:lnTo>
                <a:lnTo>
                  <a:pt x="0" y="44660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428327" y="3976728"/>
            <a:ext cx="11057743" cy="912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04"/>
              </a:lnSpc>
            </a:pPr>
            <a:r>
              <a:rPr lang="en-US" sz="5293">
                <a:solidFill>
                  <a:srgbClr val="F8040C"/>
                </a:solidFill>
                <a:latin typeface="Now Medium"/>
              </a:rPr>
              <a:t>Илбирс, Пил, ташбака,буркут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2457272" y="5057130"/>
            <a:ext cx="5499927" cy="4008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 spc="81">
                <a:solidFill>
                  <a:srgbClr val="FFFFFE"/>
                </a:solidFill>
                <a:latin typeface="Canva Sans"/>
              </a:rPr>
              <a:t>зоопарк 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3283454" y="2064626"/>
            <a:ext cx="2139763" cy="430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6"/>
              </a:lnSpc>
              <a:spcBef>
                <a:spcPct val="0"/>
              </a:spcBef>
            </a:pPr>
            <a:r>
              <a:rPr lang="en-US" sz="2547">
                <a:solidFill>
                  <a:srgbClr val="0F401F"/>
                </a:solidFill>
                <a:latin typeface="Canva Sans Bold"/>
              </a:rPr>
              <a:t>Биология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2428327" y="2876076"/>
            <a:ext cx="8857332" cy="9823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72"/>
              </a:lnSpc>
            </a:pPr>
            <a:r>
              <a:rPr lang="en-US" sz="5776">
                <a:solidFill>
                  <a:srgbClr val="F8040C"/>
                </a:solidFill>
                <a:latin typeface="Now Bold"/>
              </a:rPr>
              <a:t>Жапайы жаныбарлар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3D2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339161">
            <a:off x="-2921756" y="-2940431"/>
            <a:ext cx="5843512" cy="5880861"/>
          </a:xfrm>
          <a:custGeom>
            <a:avLst/>
            <a:gdLst/>
            <a:ahLst/>
            <a:cxnLst/>
            <a:rect r="r" b="b" t="t" l="l"/>
            <a:pathLst>
              <a:path h="5880861" w="5843512">
                <a:moveTo>
                  <a:pt x="0" y="0"/>
                </a:moveTo>
                <a:lnTo>
                  <a:pt x="5843512" y="0"/>
                </a:lnTo>
                <a:lnTo>
                  <a:pt x="5843512" y="5880862"/>
                </a:lnTo>
                <a:lnTo>
                  <a:pt x="0" y="58808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95661" y="329621"/>
            <a:ext cx="1693979" cy="1472137"/>
          </a:xfrm>
          <a:custGeom>
            <a:avLst/>
            <a:gdLst/>
            <a:ahLst/>
            <a:cxnLst/>
            <a:rect r="r" b="b" t="t" l="l"/>
            <a:pathLst>
              <a:path h="1472137" w="1693979">
                <a:moveTo>
                  <a:pt x="0" y="0"/>
                </a:moveTo>
                <a:lnTo>
                  <a:pt x="1693979" y="0"/>
                </a:lnTo>
                <a:lnTo>
                  <a:pt x="1693979" y="1472137"/>
                </a:lnTo>
                <a:lnTo>
                  <a:pt x="0" y="14721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10090965">
            <a:off x="-1783347" y="8087572"/>
            <a:ext cx="4370918" cy="4398856"/>
          </a:xfrm>
          <a:custGeom>
            <a:avLst/>
            <a:gdLst/>
            <a:ahLst/>
            <a:cxnLst/>
            <a:rect r="r" b="b" t="t" l="l"/>
            <a:pathLst>
              <a:path h="4398856" w="4370918">
                <a:moveTo>
                  <a:pt x="0" y="0"/>
                </a:moveTo>
                <a:lnTo>
                  <a:pt x="4370919" y="0"/>
                </a:lnTo>
                <a:lnTo>
                  <a:pt x="4370919" y="4398856"/>
                </a:lnTo>
                <a:lnTo>
                  <a:pt x="0" y="43988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-7932697">
            <a:off x="467093" y="8687001"/>
            <a:ext cx="1123215" cy="1953417"/>
          </a:xfrm>
          <a:custGeom>
            <a:avLst/>
            <a:gdLst/>
            <a:ahLst/>
            <a:cxnLst/>
            <a:rect r="r" b="b" t="t" l="l"/>
            <a:pathLst>
              <a:path h="1953417" w="1123215">
                <a:moveTo>
                  <a:pt x="1123214" y="0"/>
                </a:moveTo>
                <a:lnTo>
                  <a:pt x="0" y="0"/>
                </a:lnTo>
                <a:lnTo>
                  <a:pt x="0" y="1953417"/>
                </a:lnTo>
                <a:lnTo>
                  <a:pt x="1123214" y="1953417"/>
                </a:lnTo>
                <a:lnTo>
                  <a:pt x="112321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709034">
            <a:off x="15939368" y="-1775030"/>
            <a:ext cx="4101281" cy="4127494"/>
          </a:xfrm>
          <a:custGeom>
            <a:avLst/>
            <a:gdLst/>
            <a:ahLst/>
            <a:cxnLst/>
            <a:rect r="r" b="b" t="t" l="l"/>
            <a:pathLst>
              <a:path h="4127494" w="4101281">
                <a:moveTo>
                  <a:pt x="0" y="0"/>
                </a:moveTo>
                <a:lnTo>
                  <a:pt x="4101281" y="0"/>
                </a:lnTo>
                <a:lnTo>
                  <a:pt x="4101281" y="4127495"/>
                </a:lnTo>
                <a:lnTo>
                  <a:pt x="0" y="41274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2867302">
            <a:off x="16506070" y="-261716"/>
            <a:ext cx="1362984" cy="2370408"/>
          </a:xfrm>
          <a:custGeom>
            <a:avLst/>
            <a:gdLst/>
            <a:ahLst/>
            <a:cxnLst/>
            <a:rect r="r" b="b" t="t" l="l"/>
            <a:pathLst>
              <a:path h="2370408" w="1362984">
                <a:moveTo>
                  <a:pt x="1362984" y="0"/>
                </a:moveTo>
                <a:lnTo>
                  <a:pt x="0" y="0"/>
                </a:lnTo>
                <a:lnTo>
                  <a:pt x="0" y="2370407"/>
                </a:lnTo>
                <a:lnTo>
                  <a:pt x="1362984" y="2370407"/>
                </a:lnTo>
                <a:lnTo>
                  <a:pt x="136298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5460838">
            <a:off x="16206000" y="8105968"/>
            <a:ext cx="4164000" cy="4190615"/>
          </a:xfrm>
          <a:custGeom>
            <a:avLst/>
            <a:gdLst/>
            <a:ahLst/>
            <a:cxnLst/>
            <a:rect r="r" b="b" t="t" l="l"/>
            <a:pathLst>
              <a:path h="4190615" w="4164000">
                <a:moveTo>
                  <a:pt x="0" y="0"/>
                </a:moveTo>
                <a:lnTo>
                  <a:pt x="4164000" y="0"/>
                </a:lnTo>
                <a:lnTo>
                  <a:pt x="4164000" y="4190614"/>
                </a:lnTo>
                <a:lnTo>
                  <a:pt x="0" y="41906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0800000">
            <a:off x="16319057" y="8500319"/>
            <a:ext cx="1687000" cy="1466073"/>
          </a:xfrm>
          <a:custGeom>
            <a:avLst/>
            <a:gdLst/>
            <a:ahLst/>
            <a:cxnLst/>
            <a:rect r="r" b="b" t="t" l="l"/>
            <a:pathLst>
              <a:path h="1466073" w="1687000">
                <a:moveTo>
                  <a:pt x="0" y="0"/>
                </a:moveTo>
                <a:lnTo>
                  <a:pt x="1687001" y="0"/>
                </a:lnTo>
                <a:lnTo>
                  <a:pt x="1687001" y="1466073"/>
                </a:lnTo>
                <a:lnTo>
                  <a:pt x="0" y="14660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129444" y="3147466"/>
            <a:ext cx="6871698" cy="4938145"/>
          </a:xfrm>
          <a:custGeom>
            <a:avLst/>
            <a:gdLst/>
            <a:ahLst/>
            <a:cxnLst/>
            <a:rect r="r" b="b" t="t" l="l"/>
            <a:pathLst>
              <a:path h="4938145" w="6871698">
                <a:moveTo>
                  <a:pt x="0" y="0"/>
                </a:moveTo>
                <a:lnTo>
                  <a:pt x="6871699" y="0"/>
                </a:lnTo>
                <a:lnTo>
                  <a:pt x="6871699" y="4938145"/>
                </a:lnTo>
                <a:lnTo>
                  <a:pt x="0" y="49381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3549" r="-1828" b="-3549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603507" y="3147466"/>
            <a:ext cx="6559051" cy="4935056"/>
          </a:xfrm>
          <a:custGeom>
            <a:avLst/>
            <a:gdLst/>
            <a:ahLst/>
            <a:cxnLst/>
            <a:rect r="r" b="b" t="t" l="l"/>
            <a:pathLst>
              <a:path h="4935056" w="6559051">
                <a:moveTo>
                  <a:pt x="0" y="0"/>
                </a:moveTo>
                <a:lnTo>
                  <a:pt x="6559050" y="0"/>
                </a:lnTo>
                <a:lnTo>
                  <a:pt x="6559050" y="4935056"/>
                </a:lnTo>
                <a:lnTo>
                  <a:pt x="0" y="493505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449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484731" y="4612924"/>
            <a:ext cx="1031176" cy="39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3D25"/>
                </a:solidFill>
                <a:latin typeface="Open Sans Bold"/>
              </a:rPr>
              <a:t>01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584949" y="991351"/>
            <a:ext cx="12832387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>
                <a:solidFill>
                  <a:srgbClr val="B6F61A"/>
                </a:solidFill>
                <a:latin typeface="Poppins Bold"/>
              </a:rPr>
              <a:t>ЖАПАЙЫ СҮТ ЭМҮҮЧҮЛӨР.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A40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469966" y="-199186"/>
            <a:ext cx="9980819" cy="10685373"/>
            <a:chOff x="0" y="0"/>
            <a:chExt cx="5933440" cy="63522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/>
              <a:stretch>
                <a:fillRect l="-68932" t="-7154" r="0" b="-11191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367833" y="3035257"/>
            <a:ext cx="8393393" cy="5380926"/>
          </a:xfrm>
          <a:custGeom>
            <a:avLst/>
            <a:gdLst/>
            <a:ahLst/>
            <a:cxnLst/>
            <a:rect r="r" b="b" t="t" l="l"/>
            <a:pathLst>
              <a:path h="5380926" w="8393393">
                <a:moveTo>
                  <a:pt x="0" y="0"/>
                </a:moveTo>
                <a:lnTo>
                  <a:pt x="8393393" y="0"/>
                </a:lnTo>
                <a:lnTo>
                  <a:pt x="8393393" y="5380927"/>
                </a:lnTo>
                <a:lnTo>
                  <a:pt x="0" y="53809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13" t="-6528" r="-1313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331733" y="753797"/>
            <a:ext cx="5959652" cy="1201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98"/>
              </a:lnSpc>
            </a:pPr>
            <a:r>
              <a:rPr lang="en-US" sz="7737">
                <a:solidFill>
                  <a:srgbClr val="F8D104">
                    <a:alpha val="49804"/>
                  </a:srgbClr>
                </a:solidFill>
                <a:latin typeface="Hatton"/>
              </a:rPr>
              <a:t>      Жолборс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171163"/>
            <a:ext cx="8830508" cy="11044377"/>
            <a:chOff x="0" y="0"/>
            <a:chExt cx="2325731" cy="29088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25731" cy="2908807"/>
            </a:xfrm>
            <a:custGeom>
              <a:avLst/>
              <a:gdLst/>
              <a:ahLst/>
              <a:cxnLst/>
              <a:rect r="r" b="b" t="t" l="l"/>
              <a:pathLst>
                <a:path h="2908807" w="2325731">
                  <a:moveTo>
                    <a:pt x="0" y="0"/>
                  </a:moveTo>
                  <a:lnTo>
                    <a:pt x="2325731" y="0"/>
                  </a:lnTo>
                  <a:lnTo>
                    <a:pt x="2325731" y="2908807"/>
                  </a:lnTo>
                  <a:lnTo>
                    <a:pt x="0" y="2908807"/>
                  </a:lnTo>
                  <a:close/>
                </a:path>
              </a:pathLst>
            </a:custGeom>
            <a:solidFill>
              <a:srgbClr val="0F401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2325731" cy="29564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801" y="0"/>
            <a:ext cx="8832309" cy="10287000"/>
          </a:xfrm>
          <a:custGeom>
            <a:avLst/>
            <a:gdLst/>
            <a:ahLst/>
            <a:cxnLst/>
            <a:rect r="r" b="b" t="t" l="l"/>
            <a:pathLst>
              <a:path h="10287000" w="8832309">
                <a:moveTo>
                  <a:pt x="0" y="0"/>
                </a:moveTo>
                <a:lnTo>
                  <a:pt x="8832309" y="0"/>
                </a:lnTo>
                <a:lnTo>
                  <a:pt x="883230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7000"/>
            </a:blip>
            <a:stretch>
              <a:fillRect l="-84407" t="-2743" r="0" b="-2743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2042974" y="2705241"/>
            <a:ext cx="1450301" cy="1450301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2057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155575"/>
              <a:ext cx="711200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2042974" y="4757605"/>
            <a:ext cx="1450301" cy="1450301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20573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155575"/>
              <a:ext cx="711200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2042974" y="6809333"/>
            <a:ext cx="1450301" cy="1450301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20573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155575"/>
              <a:ext cx="711200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819779" y="8818779"/>
            <a:ext cx="879041" cy="879041"/>
          </a:xfrm>
          <a:custGeom>
            <a:avLst/>
            <a:gdLst/>
            <a:ahLst/>
            <a:cxnLst/>
            <a:rect r="r" b="b" t="t" l="l"/>
            <a:pathLst>
              <a:path h="879041" w="879041">
                <a:moveTo>
                  <a:pt x="0" y="0"/>
                </a:moveTo>
                <a:lnTo>
                  <a:pt x="879042" y="0"/>
                </a:lnTo>
                <a:lnTo>
                  <a:pt x="879042" y="879042"/>
                </a:lnTo>
                <a:lnTo>
                  <a:pt x="0" y="879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16" id="16"/>
          <p:cNvGrpSpPr>
            <a:grpSpLocks noChangeAspect="true"/>
          </p:cNvGrpSpPr>
          <p:nvPr/>
        </p:nvGrpSpPr>
        <p:grpSpPr>
          <a:xfrm rot="-292291">
            <a:off x="11051055" y="970700"/>
            <a:ext cx="4509422" cy="4509422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47460"/>
            </a:xfrm>
            <a:custGeom>
              <a:avLst/>
              <a:gdLst/>
              <a:ahLst/>
              <a:cxnLst/>
              <a:rect r="r" b="b" t="t" l="l"/>
              <a:pathLst>
                <a:path h="6347460" w="6350000">
                  <a:moveTo>
                    <a:pt x="6350000" y="532130"/>
                  </a:moveTo>
                  <a:cubicBezTo>
                    <a:pt x="6350000" y="463550"/>
                    <a:pt x="6315710" y="402590"/>
                    <a:pt x="6263640" y="367030"/>
                  </a:cubicBezTo>
                  <a:cubicBezTo>
                    <a:pt x="6273800" y="360680"/>
                    <a:pt x="6282690" y="353060"/>
                    <a:pt x="6290310" y="344170"/>
                  </a:cubicBezTo>
                  <a:cubicBezTo>
                    <a:pt x="6328410" y="306070"/>
                    <a:pt x="6350000" y="255270"/>
                    <a:pt x="6350000" y="201930"/>
                  </a:cubicBezTo>
                  <a:cubicBezTo>
                    <a:pt x="6350000" y="148590"/>
                    <a:pt x="6328410" y="96520"/>
                    <a:pt x="6290310" y="59690"/>
                  </a:cubicBezTo>
                  <a:cubicBezTo>
                    <a:pt x="6252210" y="21590"/>
                    <a:pt x="6200140" y="0"/>
                    <a:pt x="6148070" y="0"/>
                  </a:cubicBezTo>
                  <a:cubicBezTo>
                    <a:pt x="6094730" y="0"/>
                    <a:pt x="6042660" y="21590"/>
                    <a:pt x="6005830" y="59690"/>
                  </a:cubicBezTo>
                  <a:cubicBezTo>
                    <a:pt x="5996940" y="68580"/>
                    <a:pt x="5990590" y="77470"/>
                    <a:pt x="5982970" y="86360"/>
                  </a:cubicBezTo>
                  <a:cubicBezTo>
                    <a:pt x="5946140" y="34290"/>
                    <a:pt x="5886450" y="0"/>
                    <a:pt x="5817870" y="0"/>
                  </a:cubicBezTo>
                  <a:cubicBezTo>
                    <a:pt x="5749290" y="0"/>
                    <a:pt x="5689600" y="34290"/>
                    <a:pt x="5652770" y="86360"/>
                  </a:cubicBezTo>
                  <a:cubicBezTo>
                    <a:pt x="5615940" y="34290"/>
                    <a:pt x="5556250" y="0"/>
                    <a:pt x="5487670" y="0"/>
                  </a:cubicBezTo>
                  <a:cubicBezTo>
                    <a:pt x="5419090" y="0"/>
                    <a:pt x="5359400" y="34290"/>
                    <a:pt x="5322570" y="86360"/>
                  </a:cubicBezTo>
                  <a:cubicBezTo>
                    <a:pt x="5285740" y="34290"/>
                    <a:pt x="5226050" y="0"/>
                    <a:pt x="5157470" y="0"/>
                  </a:cubicBezTo>
                  <a:cubicBezTo>
                    <a:pt x="5088890" y="0"/>
                    <a:pt x="5027930" y="34290"/>
                    <a:pt x="4992370" y="86360"/>
                  </a:cubicBezTo>
                  <a:cubicBezTo>
                    <a:pt x="4955540" y="34290"/>
                    <a:pt x="4894580" y="0"/>
                    <a:pt x="4827270" y="0"/>
                  </a:cubicBezTo>
                  <a:cubicBezTo>
                    <a:pt x="4758690" y="0"/>
                    <a:pt x="4699000" y="34290"/>
                    <a:pt x="4662170" y="86360"/>
                  </a:cubicBezTo>
                  <a:cubicBezTo>
                    <a:pt x="4625340" y="34290"/>
                    <a:pt x="4565650" y="0"/>
                    <a:pt x="4497070" y="0"/>
                  </a:cubicBezTo>
                  <a:cubicBezTo>
                    <a:pt x="4428490" y="0"/>
                    <a:pt x="4368800" y="34290"/>
                    <a:pt x="4331970" y="86360"/>
                  </a:cubicBezTo>
                  <a:cubicBezTo>
                    <a:pt x="4295140" y="34290"/>
                    <a:pt x="4235450" y="0"/>
                    <a:pt x="4166870" y="0"/>
                  </a:cubicBezTo>
                  <a:cubicBezTo>
                    <a:pt x="4098290" y="0"/>
                    <a:pt x="4038600" y="34290"/>
                    <a:pt x="4001770" y="86360"/>
                  </a:cubicBezTo>
                  <a:cubicBezTo>
                    <a:pt x="3964940" y="34290"/>
                    <a:pt x="3903980" y="0"/>
                    <a:pt x="3836670" y="0"/>
                  </a:cubicBezTo>
                  <a:cubicBezTo>
                    <a:pt x="3768090" y="0"/>
                    <a:pt x="3707130" y="34290"/>
                    <a:pt x="3671570" y="86360"/>
                  </a:cubicBezTo>
                  <a:cubicBezTo>
                    <a:pt x="3634740" y="34290"/>
                    <a:pt x="3575050" y="0"/>
                    <a:pt x="3506470" y="0"/>
                  </a:cubicBezTo>
                  <a:cubicBezTo>
                    <a:pt x="3437890" y="0"/>
                    <a:pt x="3378200" y="34290"/>
                    <a:pt x="3341370" y="86360"/>
                  </a:cubicBezTo>
                  <a:cubicBezTo>
                    <a:pt x="3304540" y="34290"/>
                    <a:pt x="3244850" y="0"/>
                    <a:pt x="3176270" y="0"/>
                  </a:cubicBezTo>
                  <a:cubicBezTo>
                    <a:pt x="3107690" y="0"/>
                    <a:pt x="3048000" y="34290"/>
                    <a:pt x="3011170" y="86360"/>
                  </a:cubicBezTo>
                  <a:cubicBezTo>
                    <a:pt x="2974340" y="34290"/>
                    <a:pt x="2914650" y="0"/>
                    <a:pt x="2846070" y="0"/>
                  </a:cubicBezTo>
                  <a:cubicBezTo>
                    <a:pt x="2777490" y="0"/>
                    <a:pt x="2716530" y="34290"/>
                    <a:pt x="2680970" y="86360"/>
                  </a:cubicBezTo>
                  <a:cubicBezTo>
                    <a:pt x="2644140" y="34290"/>
                    <a:pt x="2583180" y="0"/>
                    <a:pt x="2515870" y="0"/>
                  </a:cubicBezTo>
                  <a:cubicBezTo>
                    <a:pt x="2447290" y="0"/>
                    <a:pt x="2387600" y="34290"/>
                    <a:pt x="2350770" y="86360"/>
                  </a:cubicBezTo>
                  <a:cubicBezTo>
                    <a:pt x="2313940" y="34290"/>
                    <a:pt x="2254250" y="0"/>
                    <a:pt x="2185670" y="0"/>
                  </a:cubicBezTo>
                  <a:cubicBezTo>
                    <a:pt x="2117090" y="0"/>
                    <a:pt x="2057400" y="34290"/>
                    <a:pt x="2020570" y="86360"/>
                  </a:cubicBezTo>
                  <a:cubicBezTo>
                    <a:pt x="1983740" y="34290"/>
                    <a:pt x="1924050" y="0"/>
                    <a:pt x="1855470" y="0"/>
                  </a:cubicBezTo>
                  <a:cubicBezTo>
                    <a:pt x="1786890" y="0"/>
                    <a:pt x="1727200" y="34290"/>
                    <a:pt x="1690370" y="86360"/>
                  </a:cubicBezTo>
                  <a:cubicBezTo>
                    <a:pt x="1653540" y="34290"/>
                    <a:pt x="1593850" y="0"/>
                    <a:pt x="1525270" y="0"/>
                  </a:cubicBezTo>
                  <a:cubicBezTo>
                    <a:pt x="1456690" y="0"/>
                    <a:pt x="1395730" y="34290"/>
                    <a:pt x="1360170" y="86360"/>
                  </a:cubicBezTo>
                  <a:cubicBezTo>
                    <a:pt x="1324610" y="34290"/>
                    <a:pt x="1263650" y="0"/>
                    <a:pt x="1195070" y="0"/>
                  </a:cubicBezTo>
                  <a:cubicBezTo>
                    <a:pt x="1126490" y="0"/>
                    <a:pt x="1066800" y="34290"/>
                    <a:pt x="1029970" y="86360"/>
                  </a:cubicBezTo>
                  <a:cubicBezTo>
                    <a:pt x="990600" y="34290"/>
                    <a:pt x="930910" y="0"/>
                    <a:pt x="862330" y="0"/>
                  </a:cubicBezTo>
                  <a:cubicBezTo>
                    <a:pt x="793750" y="0"/>
                    <a:pt x="734060" y="34290"/>
                    <a:pt x="697230" y="86360"/>
                  </a:cubicBezTo>
                  <a:cubicBezTo>
                    <a:pt x="660400" y="34290"/>
                    <a:pt x="600710" y="0"/>
                    <a:pt x="532130" y="0"/>
                  </a:cubicBezTo>
                  <a:cubicBezTo>
                    <a:pt x="463550" y="0"/>
                    <a:pt x="402590" y="34290"/>
                    <a:pt x="367030" y="86360"/>
                  </a:cubicBezTo>
                  <a:cubicBezTo>
                    <a:pt x="360680" y="76200"/>
                    <a:pt x="353060" y="67310"/>
                    <a:pt x="344170" y="59690"/>
                  </a:cubicBezTo>
                  <a:cubicBezTo>
                    <a:pt x="306070" y="21590"/>
                    <a:pt x="254000" y="0"/>
                    <a:pt x="201930" y="0"/>
                  </a:cubicBezTo>
                  <a:cubicBezTo>
                    <a:pt x="148590" y="0"/>
                    <a:pt x="96520" y="21590"/>
                    <a:pt x="59690" y="59690"/>
                  </a:cubicBezTo>
                  <a:cubicBezTo>
                    <a:pt x="21590" y="96520"/>
                    <a:pt x="0" y="148590"/>
                    <a:pt x="0" y="201930"/>
                  </a:cubicBezTo>
                  <a:cubicBezTo>
                    <a:pt x="0" y="255270"/>
                    <a:pt x="21590" y="307340"/>
                    <a:pt x="59690" y="344170"/>
                  </a:cubicBezTo>
                  <a:cubicBezTo>
                    <a:pt x="68580" y="353060"/>
                    <a:pt x="77470" y="359410"/>
                    <a:pt x="86360" y="367030"/>
                  </a:cubicBezTo>
                  <a:cubicBezTo>
                    <a:pt x="34290" y="403860"/>
                    <a:pt x="0" y="463550"/>
                    <a:pt x="0" y="532130"/>
                  </a:cubicBezTo>
                  <a:cubicBezTo>
                    <a:pt x="0" y="600710"/>
                    <a:pt x="34290" y="660400"/>
                    <a:pt x="86360" y="697230"/>
                  </a:cubicBezTo>
                  <a:cubicBezTo>
                    <a:pt x="34290" y="734060"/>
                    <a:pt x="0" y="793750"/>
                    <a:pt x="0" y="862330"/>
                  </a:cubicBezTo>
                  <a:cubicBezTo>
                    <a:pt x="0" y="930910"/>
                    <a:pt x="34290" y="990600"/>
                    <a:pt x="86360" y="1027430"/>
                  </a:cubicBezTo>
                  <a:cubicBezTo>
                    <a:pt x="34290" y="1064260"/>
                    <a:pt x="0" y="1123950"/>
                    <a:pt x="0" y="1192530"/>
                  </a:cubicBezTo>
                  <a:cubicBezTo>
                    <a:pt x="0" y="1261110"/>
                    <a:pt x="34290" y="1322070"/>
                    <a:pt x="86360" y="1357630"/>
                  </a:cubicBezTo>
                  <a:cubicBezTo>
                    <a:pt x="34290" y="1393190"/>
                    <a:pt x="0" y="1454150"/>
                    <a:pt x="0" y="1522730"/>
                  </a:cubicBezTo>
                  <a:cubicBezTo>
                    <a:pt x="0" y="1591310"/>
                    <a:pt x="34290" y="1651000"/>
                    <a:pt x="86360" y="1687830"/>
                  </a:cubicBezTo>
                  <a:cubicBezTo>
                    <a:pt x="34290" y="1724660"/>
                    <a:pt x="0" y="1784350"/>
                    <a:pt x="0" y="1852930"/>
                  </a:cubicBezTo>
                  <a:cubicBezTo>
                    <a:pt x="0" y="1921510"/>
                    <a:pt x="34290" y="1981200"/>
                    <a:pt x="86360" y="2018030"/>
                  </a:cubicBezTo>
                  <a:cubicBezTo>
                    <a:pt x="34290" y="2054860"/>
                    <a:pt x="0" y="2114550"/>
                    <a:pt x="0" y="2183130"/>
                  </a:cubicBezTo>
                  <a:cubicBezTo>
                    <a:pt x="0" y="2251710"/>
                    <a:pt x="34290" y="2311400"/>
                    <a:pt x="86360" y="2348230"/>
                  </a:cubicBezTo>
                  <a:cubicBezTo>
                    <a:pt x="34290" y="2385060"/>
                    <a:pt x="0" y="2444750"/>
                    <a:pt x="0" y="2513330"/>
                  </a:cubicBezTo>
                  <a:cubicBezTo>
                    <a:pt x="0" y="2581910"/>
                    <a:pt x="34290" y="2642870"/>
                    <a:pt x="86360" y="2678430"/>
                  </a:cubicBezTo>
                  <a:cubicBezTo>
                    <a:pt x="34290" y="2713990"/>
                    <a:pt x="0" y="2774950"/>
                    <a:pt x="0" y="2843530"/>
                  </a:cubicBezTo>
                  <a:cubicBezTo>
                    <a:pt x="0" y="2912110"/>
                    <a:pt x="34290" y="2971800"/>
                    <a:pt x="86360" y="3008630"/>
                  </a:cubicBezTo>
                  <a:cubicBezTo>
                    <a:pt x="34290" y="3045460"/>
                    <a:pt x="0" y="3105150"/>
                    <a:pt x="0" y="3173730"/>
                  </a:cubicBezTo>
                  <a:cubicBezTo>
                    <a:pt x="0" y="3242310"/>
                    <a:pt x="34290" y="3302000"/>
                    <a:pt x="86360" y="3338830"/>
                  </a:cubicBezTo>
                  <a:cubicBezTo>
                    <a:pt x="34290" y="3375660"/>
                    <a:pt x="0" y="3435350"/>
                    <a:pt x="0" y="3503930"/>
                  </a:cubicBezTo>
                  <a:cubicBezTo>
                    <a:pt x="0" y="3572510"/>
                    <a:pt x="34290" y="3633470"/>
                    <a:pt x="86360" y="3669030"/>
                  </a:cubicBezTo>
                  <a:cubicBezTo>
                    <a:pt x="34290" y="3705860"/>
                    <a:pt x="0" y="3766820"/>
                    <a:pt x="0" y="3834130"/>
                  </a:cubicBezTo>
                  <a:cubicBezTo>
                    <a:pt x="0" y="3901440"/>
                    <a:pt x="34290" y="3962400"/>
                    <a:pt x="86360" y="3999230"/>
                  </a:cubicBezTo>
                  <a:cubicBezTo>
                    <a:pt x="34290" y="4036060"/>
                    <a:pt x="0" y="4095750"/>
                    <a:pt x="0" y="4164330"/>
                  </a:cubicBezTo>
                  <a:cubicBezTo>
                    <a:pt x="0" y="4232910"/>
                    <a:pt x="34290" y="4292600"/>
                    <a:pt x="86360" y="4329430"/>
                  </a:cubicBezTo>
                  <a:cubicBezTo>
                    <a:pt x="34290" y="4366260"/>
                    <a:pt x="0" y="4425950"/>
                    <a:pt x="0" y="4494530"/>
                  </a:cubicBezTo>
                  <a:cubicBezTo>
                    <a:pt x="0" y="4563110"/>
                    <a:pt x="34290" y="4622800"/>
                    <a:pt x="86360" y="4659630"/>
                  </a:cubicBezTo>
                  <a:cubicBezTo>
                    <a:pt x="34290" y="4696460"/>
                    <a:pt x="0" y="4756150"/>
                    <a:pt x="0" y="4824730"/>
                  </a:cubicBezTo>
                  <a:cubicBezTo>
                    <a:pt x="0" y="4893310"/>
                    <a:pt x="34290" y="4954270"/>
                    <a:pt x="86360" y="4989830"/>
                  </a:cubicBezTo>
                  <a:cubicBezTo>
                    <a:pt x="34290" y="5025390"/>
                    <a:pt x="0" y="5086350"/>
                    <a:pt x="0" y="5154930"/>
                  </a:cubicBezTo>
                  <a:cubicBezTo>
                    <a:pt x="0" y="5223510"/>
                    <a:pt x="34290" y="5283200"/>
                    <a:pt x="86360" y="5320030"/>
                  </a:cubicBezTo>
                  <a:cubicBezTo>
                    <a:pt x="34290" y="5356860"/>
                    <a:pt x="0" y="5416550"/>
                    <a:pt x="0" y="5485130"/>
                  </a:cubicBezTo>
                  <a:cubicBezTo>
                    <a:pt x="0" y="5553710"/>
                    <a:pt x="34290" y="5613400"/>
                    <a:pt x="86360" y="5650230"/>
                  </a:cubicBezTo>
                  <a:cubicBezTo>
                    <a:pt x="34290" y="5687060"/>
                    <a:pt x="0" y="5746750"/>
                    <a:pt x="0" y="5815330"/>
                  </a:cubicBezTo>
                  <a:cubicBezTo>
                    <a:pt x="0" y="5883910"/>
                    <a:pt x="34290" y="5944870"/>
                    <a:pt x="86360" y="5980430"/>
                  </a:cubicBezTo>
                  <a:cubicBezTo>
                    <a:pt x="76200" y="5986780"/>
                    <a:pt x="67310" y="5994400"/>
                    <a:pt x="59690" y="6003290"/>
                  </a:cubicBezTo>
                  <a:cubicBezTo>
                    <a:pt x="22860" y="6041390"/>
                    <a:pt x="0" y="6093460"/>
                    <a:pt x="0" y="6145530"/>
                  </a:cubicBezTo>
                  <a:cubicBezTo>
                    <a:pt x="0" y="6198870"/>
                    <a:pt x="20320" y="6249670"/>
                    <a:pt x="59690" y="6287770"/>
                  </a:cubicBezTo>
                  <a:cubicBezTo>
                    <a:pt x="97790" y="6325870"/>
                    <a:pt x="148590" y="6347460"/>
                    <a:pt x="201930" y="6347460"/>
                  </a:cubicBezTo>
                  <a:cubicBezTo>
                    <a:pt x="256540" y="6347460"/>
                    <a:pt x="307340" y="6325870"/>
                    <a:pt x="344170" y="6287770"/>
                  </a:cubicBezTo>
                  <a:cubicBezTo>
                    <a:pt x="353060" y="6278880"/>
                    <a:pt x="359410" y="6269990"/>
                    <a:pt x="367030" y="6261100"/>
                  </a:cubicBezTo>
                  <a:cubicBezTo>
                    <a:pt x="403860" y="6313170"/>
                    <a:pt x="463550" y="6347460"/>
                    <a:pt x="532130" y="6347460"/>
                  </a:cubicBezTo>
                  <a:cubicBezTo>
                    <a:pt x="600710" y="6347460"/>
                    <a:pt x="660400" y="6313170"/>
                    <a:pt x="697230" y="6261100"/>
                  </a:cubicBezTo>
                  <a:cubicBezTo>
                    <a:pt x="734060" y="6313170"/>
                    <a:pt x="793750" y="6347460"/>
                    <a:pt x="862330" y="6347460"/>
                  </a:cubicBezTo>
                  <a:cubicBezTo>
                    <a:pt x="930910" y="6347460"/>
                    <a:pt x="990600" y="6313170"/>
                    <a:pt x="1027430" y="6261100"/>
                  </a:cubicBezTo>
                  <a:cubicBezTo>
                    <a:pt x="1064260" y="6313170"/>
                    <a:pt x="1123950" y="6347460"/>
                    <a:pt x="1192530" y="6347460"/>
                  </a:cubicBezTo>
                  <a:cubicBezTo>
                    <a:pt x="1261110" y="6347460"/>
                    <a:pt x="1320800" y="6313170"/>
                    <a:pt x="1357630" y="6261100"/>
                  </a:cubicBezTo>
                  <a:cubicBezTo>
                    <a:pt x="1394460" y="6313170"/>
                    <a:pt x="1455420" y="6347460"/>
                    <a:pt x="1522730" y="6347460"/>
                  </a:cubicBezTo>
                  <a:cubicBezTo>
                    <a:pt x="1591310" y="6347460"/>
                    <a:pt x="1651000" y="6313170"/>
                    <a:pt x="1687830" y="6261100"/>
                  </a:cubicBezTo>
                  <a:cubicBezTo>
                    <a:pt x="1724660" y="6313170"/>
                    <a:pt x="1784350" y="6347460"/>
                    <a:pt x="1852930" y="6347460"/>
                  </a:cubicBezTo>
                  <a:cubicBezTo>
                    <a:pt x="1921510" y="6347460"/>
                    <a:pt x="1981200" y="6313170"/>
                    <a:pt x="2018030" y="6261100"/>
                  </a:cubicBezTo>
                  <a:cubicBezTo>
                    <a:pt x="2054860" y="6313170"/>
                    <a:pt x="2114550" y="6347460"/>
                    <a:pt x="2183130" y="6347460"/>
                  </a:cubicBezTo>
                  <a:cubicBezTo>
                    <a:pt x="2251710" y="6347460"/>
                    <a:pt x="2311400" y="6313170"/>
                    <a:pt x="2348230" y="6261100"/>
                  </a:cubicBezTo>
                  <a:cubicBezTo>
                    <a:pt x="2385060" y="6313170"/>
                    <a:pt x="2444750" y="6347460"/>
                    <a:pt x="2513330" y="6347460"/>
                  </a:cubicBezTo>
                  <a:cubicBezTo>
                    <a:pt x="2581910" y="6347460"/>
                    <a:pt x="2642870" y="6313170"/>
                    <a:pt x="2678430" y="6261100"/>
                  </a:cubicBezTo>
                  <a:cubicBezTo>
                    <a:pt x="2715260" y="6313170"/>
                    <a:pt x="2776220" y="6347460"/>
                    <a:pt x="2843530" y="6347460"/>
                  </a:cubicBezTo>
                  <a:cubicBezTo>
                    <a:pt x="2912110" y="6347460"/>
                    <a:pt x="2971800" y="6313170"/>
                    <a:pt x="3008630" y="6261100"/>
                  </a:cubicBezTo>
                  <a:cubicBezTo>
                    <a:pt x="3045460" y="6313170"/>
                    <a:pt x="3105150" y="6347460"/>
                    <a:pt x="3173730" y="6347460"/>
                  </a:cubicBezTo>
                  <a:cubicBezTo>
                    <a:pt x="3242310" y="6347460"/>
                    <a:pt x="3302000" y="6313170"/>
                    <a:pt x="3338830" y="6261100"/>
                  </a:cubicBezTo>
                  <a:cubicBezTo>
                    <a:pt x="3375660" y="6313170"/>
                    <a:pt x="3435350" y="6347460"/>
                    <a:pt x="3503930" y="6347460"/>
                  </a:cubicBezTo>
                  <a:cubicBezTo>
                    <a:pt x="3572510" y="6347460"/>
                    <a:pt x="3632200" y="6313170"/>
                    <a:pt x="3669030" y="6261100"/>
                  </a:cubicBezTo>
                  <a:cubicBezTo>
                    <a:pt x="3705860" y="6313170"/>
                    <a:pt x="3765550" y="6347460"/>
                    <a:pt x="3834130" y="6347460"/>
                  </a:cubicBezTo>
                  <a:cubicBezTo>
                    <a:pt x="3902710" y="6347460"/>
                    <a:pt x="3963670" y="6313170"/>
                    <a:pt x="3999230" y="6261100"/>
                  </a:cubicBezTo>
                  <a:cubicBezTo>
                    <a:pt x="4036060" y="6313170"/>
                    <a:pt x="4095750" y="6347460"/>
                    <a:pt x="4164330" y="6347460"/>
                  </a:cubicBezTo>
                  <a:cubicBezTo>
                    <a:pt x="4232910" y="6347460"/>
                    <a:pt x="4292600" y="6313170"/>
                    <a:pt x="4329430" y="6261100"/>
                  </a:cubicBezTo>
                  <a:cubicBezTo>
                    <a:pt x="4366260" y="6313170"/>
                    <a:pt x="4425950" y="6347460"/>
                    <a:pt x="4494530" y="6347460"/>
                  </a:cubicBezTo>
                  <a:cubicBezTo>
                    <a:pt x="4563110" y="6347460"/>
                    <a:pt x="4622800" y="6313170"/>
                    <a:pt x="4659630" y="6261100"/>
                  </a:cubicBezTo>
                  <a:cubicBezTo>
                    <a:pt x="4696460" y="6313170"/>
                    <a:pt x="4756150" y="6347460"/>
                    <a:pt x="4824730" y="6347460"/>
                  </a:cubicBezTo>
                  <a:cubicBezTo>
                    <a:pt x="4893310" y="6347460"/>
                    <a:pt x="4954270" y="6313170"/>
                    <a:pt x="4989830" y="6261100"/>
                  </a:cubicBezTo>
                  <a:cubicBezTo>
                    <a:pt x="5026660" y="6313170"/>
                    <a:pt x="5087620" y="6347460"/>
                    <a:pt x="5154930" y="6347460"/>
                  </a:cubicBezTo>
                  <a:cubicBezTo>
                    <a:pt x="5223510" y="6347460"/>
                    <a:pt x="5283200" y="6313170"/>
                    <a:pt x="5320030" y="6261100"/>
                  </a:cubicBezTo>
                  <a:cubicBezTo>
                    <a:pt x="5356860" y="6313170"/>
                    <a:pt x="5416550" y="6347460"/>
                    <a:pt x="5485130" y="6347460"/>
                  </a:cubicBezTo>
                  <a:cubicBezTo>
                    <a:pt x="5553710" y="6347460"/>
                    <a:pt x="5613400" y="6313170"/>
                    <a:pt x="5650230" y="6261100"/>
                  </a:cubicBezTo>
                  <a:cubicBezTo>
                    <a:pt x="5687060" y="6313170"/>
                    <a:pt x="5746750" y="6347460"/>
                    <a:pt x="5815330" y="6347460"/>
                  </a:cubicBezTo>
                  <a:cubicBezTo>
                    <a:pt x="5883910" y="6347460"/>
                    <a:pt x="5943600" y="6313170"/>
                    <a:pt x="5980430" y="6261100"/>
                  </a:cubicBezTo>
                  <a:cubicBezTo>
                    <a:pt x="5986780" y="6271260"/>
                    <a:pt x="5994400" y="6280150"/>
                    <a:pt x="6003290" y="6287770"/>
                  </a:cubicBezTo>
                  <a:cubicBezTo>
                    <a:pt x="6041390" y="6325870"/>
                    <a:pt x="6092190" y="6347460"/>
                    <a:pt x="6145530" y="6347460"/>
                  </a:cubicBezTo>
                  <a:cubicBezTo>
                    <a:pt x="6198870" y="6347460"/>
                    <a:pt x="6249670" y="6325870"/>
                    <a:pt x="6287770" y="6287770"/>
                  </a:cubicBezTo>
                  <a:cubicBezTo>
                    <a:pt x="6325870" y="6249670"/>
                    <a:pt x="6347460" y="6198870"/>
                    <a:pt x="6347460" y="6145530"/>
                  </a:cubicBezTo>
                  <a:cubicBezTo>
                    <a:pt x="6347460" y="6092190"/>
                    <a:pt x="6325870" y="6040120"/>
                    <a:pt x="6287770" y="6003290"/>
                  </a:cubicBezTo>
                  <a:cubicBezTo>
                    <a:pt x="6278880" y="5994400"/>
                    <a:pt x="6269990" y="5988050"/>
                    <a:pt x="6261100" y="5980430"/>
                  </a:cubicBezTo>
                  <a:cubicBezTo>
                    <a:pt x="6313170" y="5943600"/>
                    <a:pt x="6347460" y="5883910"/>
                    <a:pt x="6347460" y="5815330"/>
                  </a:cubicBezTo>
                  <a:cubicBezTo>
                    <a:pt x="6347460" y="5746750"/>
                    <a:pt x="6313170" y="5687060"/>
                    <a:pt x="6261100" y="5650230"/>
                  </a:cubicBezTo>
                  <a:cubicBezTo>
                    <a:pt x="6313170" y="5613400"/>
                    <a:pt x="6347460" y="5553710"/>
                    <a:pt x="6347460" y="5485130"/>
                  </a:cubicBezTo>
                  <a:cubicBezTo>
                    <a:pt x="6347460" y="5416550"/>
                    <a:pt x="6313170" y="5356860"/>
                    <a:pt x="6261100" y="5320030"/>
                  </a:cubicBezTo>
                  <a:cubicBezTo>
                    <a:pt x="6313170" y="5283200"/>
                    <a:pt x="6347460" y="5223510"/>
                    <a:pt x="6347460" y="5154930"/>
                  </a:cubicBezTo>
                  <a:cubicBezTo>
                    <a:pt x="6347460" y="5086350"/>
                    <a:pt x="6313170" y="5025390"/>
                    <a:pt x="6261100" y="4989830"/>
                  </a:cubicBezTo>
                  <a:cubicBezTo>
                    <a:pt x="6313170" y="4953000"/>
                    <a:pt x="6347460" y="4892040"/>
                    <a:pt x="6347460" y="4824730"/>
                  </a:cubicBezTo>
                  <a:cubicBezTo>
                    <a:pt x="6347460" y="4756150"/>
                    <a:pt x="6313170" y="4696460"/>
                    <a:pt x="6261100" y="4659630"/>
                  </a:cubicBezTo>
                  <a:cubicBezTo>
                    <a:pt x="6313170" y="4622800"/>
                    <a:pt x="6347460" y="4563110"/>
                    <a:pt x="6347460" y="4494530"/>
                  </a:cubicBezTo>
                  <a:cubicBezTo>
                    <a:pt x="6347460" y="4425950"/>
                    <a:pt x="6313170" y="4366260"/>
                    <a:pt x="6261100" y="4329430"/>
                  </a:cubicBezTo>
                  <a:cubicBezTo>
                    <a:pt x="6313170" y="4292600"/>
                    <a:pt x="6347460" y="4232910"/>
                    <a:pt x="6347460" y="4164330"/>
                  </a:cubicBezTo>
                  <a:cubicBezTo>
                    <a:pt x="6347460" y="4095750"/>
                    <a:pt x="6313170" y="4036060"/>
                    <a:pt x="6261100" y="3999230"/>
                  </a:cubicBezTo>
                  <a:cubicBezTo>
                    <a:pt x="6313170" y="3962400"/>
                    <a:pt x="6347460" y="3901440"/>
                    <a:pt x="6347460" y="3834130"/>
                  </a:cubicBezTo>
                  <a:cubicBezTo>
                    <a:pt x="6347460" y="3765550"/>
                    <a:pt x="6313170" y="3704590"/>
                    <a:pt x="6261100" y="3669030"/>
                  </a:cubicBezTo>
                  <a:cubicBezTo>
                    <a:pt x="6313170" y="3632200"/>
                    <a:pt x="6347460" y="3572510"/>
                    <a:pt x="6347460" y="3503930"/>
                  </a:cubicBezTo>
                  <a:cubicBezTo>
                    <a:pt x="6347460" y="3435350"/>
                    <a:pt x="6313170" y="3375660"/>
                    <a:pt x="6261100" y="3338830"/>
                  </a:cubicBezTo>
                  <a:cubicBezTo>
                    <a:pt x="6313170" y="3302000"/>
                    <a:pt x="6347460" y="3242310"/>
                    <a:pt x="6347460" y="3173730"/>
                  </a:cubicBezTo>
                  <a:cubicBezTo>
                    <a:pt x="6347460" y="3105150"/>
                    <a:pt x="6313170" y="3045460"/>
                    <a:pt x="6261100" y="3008630"/>
                  </a:cubicBezTo>
                  <a:cubicBezTo>
                    <a:pt x="6313170" y="2971800"/>
                    <a:pt x="6347460" y="2912110"/>
                    <a:pt x="6347460" y="2843530"/>
                  </a:cubicBezTo>
                  <a:cubicBezTo>
                    <a:pt x="6347460" y="2774950"/>
                    <a:pt x="6313170" y="2713990"/>
                    <a:pt x="6261100" y="2678430"/>
                  </a:cubicBezTo>
                  <a:cubicBezTo>
                    <a:pt x="6313170" y="2641600"/>
                    <a:pt x="6347460" y="2580640"/>
                    <a:pt x="6347460" y="2513330"/>
                  </a:cubicBezTo>
                  <a:cubicBezTo>
                    <a:pt x="6347460" y="2444750"/>
                    <a:pt x="6313170" y="2383790"/>
                    <a:pt x="6261100" y="2348230"/>
                  </a:cubicBezTo>
                  <a:cubicBezTo>
                    <a:pt x="6313170" y="2311400"/>
                    <a:pt x="6347460" y="2251710"/>
                    <a:pt x="6347460" y="2183130"/>
                  </a:cubicBezTo>
                  <a:cubicBezTo>
                    <a:pt x="6347460" y="2114550"/>
                    <a:pt x="6313170" y="2054860"/>
                    <a:pt x="6261100" y="2018030"/>
                  </a:cubicBezTo>
                  <a:cubicBezTo>
                    <a:pt x="6313170" y="1981200"/>
                    <a:pt x="6347460" y="1921510"/>
                    <a:pt x="6347460" y="1852930"/>
                  </a:cubicBezTo>
                  <a:cubicBezTo>
                    <a:pt x="6347460" y="1784350"/>
                    <a:pt x="6313170" y="1724660"/>
                    <a:pt x="6261100" y="1687830"/>
                  </a:cubicBezTo>
                  <a:cubicBezTo>
                    <a:pt x="6313170" y="1651000"/>
                    <a:pt x="6347460" y="1591310"/>
                    <a:pt x="6347460" y="1522730"/>
                  </a:cubicBezTo>
                  <a:cubicBezTo>
                    <a:pt x="6347460" y="1454150"/>
                    <a:pt x="6313170" y="1393190"/>
                    <a:pt x="6261100" y="1357630"/>
                  </a:cubicBezTo>
                  <a:cubicBezTo>
                    <a:pt x="6313170" y="1322070"/>
                    <a:pt x="6347460" y="1261110"/>
                    <a:pt x="6347460" y="1192530"/>
                  </a:cubicBezTo>
                  <a:cubicBezTo>
                    <a:pt x="6347460" y="1123950"/>
                    <a:pt x="6313170" y="1064260"/>
                    <a:pt x="6261100" y="1027430"/>
                  </a:cubicBezTo>
                  <a:cubicBezTo>
                    <a:pt x="6313170" y="990600"/>
                    <a:pt x="6347460" y="930910"/>
                    <a:pt x="6347460" y="862330"/>
                  </a:cubicBezTo>
                  <a:cubicBezTo>
                    <a:pt x="6347460" y="793750"/>
                    <a:pt x="6313170" y="734060"/>
                    <a:pt x="6261100" y="697230"/>
                  </a:cubicBezTo>
                  <a:cubicBezTo>
                    <a:pt x="6315710" y="660400"/>
                    <a:pt x="6350000" y="600710"/>
                    <a:pt x="6350000" y="532130"/>
                  </a:cubicBezTo>
                  <a:close/>
                </a:path>
              </a:pathLst>
            </a:custGeom>
            <a:solidFill>
              <a:srgbClr val="205732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358140" y="358140"/>
              <a:ext cx="5632450" cy="5633720"/>
            </a:xfrm>
            <a:custGeom>
              <a:avLst/>
              <a:gdLst/>
              <a:ahLst/>
              <a:cxnLst/>
              <a:rect r="r" b="b" t="t" l="l"/>
              <a:pathLst>
                <a:path h="5633720" w="5632450">
                  <a:moveTo>
                    <a:pt x="0" y="0"/>
                  </a:moveTo>
                  <a:lnTo>
                    <a:pt x="5632450" y="0"/>
                  </a:lnTo>
                  <a:lnTo>
                    <a:pt x="5632450" y="5633720"/>
                  </a:lnTo>
                  <a:lnTo>
                    <a:pt x="0" y="5633720"/>
                  </a:lnTo>
                  <a:close/>
                </a:path>
              </a:pathLst>
            </a:custGeom>
            <a:blipFill>
              <a:blip r:embed="rId5"/>
              <a:stretch>
                <a:fillRect l="-16718" t="0" r="-16718" b="0"/>
              </a:stretch>
            </a:blipFill>
          </p:spPr>
        </p:sp>
      </p:grpSp>
      <p:grpSp>
        <p:nvGrpSpPr>
          <p:cNvPr name="Group 19" id="19"/>
          <p:cNvGrpSpPr>
            <a:grpSpLocks noChangeAspect="true"/>
          </p:cNvGrpSpPr>
          <p:nvPr/>
        </p:nvGrpSpPr>
        <p:grpSpPr>
          <a:xfrm rot="373474">
            <a:off x="12191363" y="5074792"/>
            <a:ext cx="4509422" cy="4509422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47460"/>
            </a:xfrm>
            <a:custGeom>
              <a:avLst/>
              <a:gdLst/>
              <a:ahLst/>
              <a:cxnLst/>
              <a:rect r="r" b="b" t="t" l="l"/>
              <a:pathLst>
                <a:path h="6347460" w="6350000">
                  <a:moveTo>
                    <a:pt x="6350000" y="532130"/>
                  </a:moveTo>
                  <a:cubicBezTo>
                    <a:pt x="6350000" y="463550"/>
                    <a:pt x="6315710" y="402590"/>
                    <a:pt x="6263640" y="367030"/>
                  </a:cubicBezTo>
                  <a:cubicBezTo>
                    <a:pt x="6273800" y="360680"/>
                    <a:pt x="6282690" y="353060"/>
                    <a:pt x="6290310" y="344170"/>
                  </a:cubicBezTo>
                  <a:cubicBezTo>
                    <a:pt x="6328410" y="306070"/>
                    <a:pt x="6350000" y="255270"/>
                    <a:pt x="6350000" y="201930"/>
                  </a:cubicBezTo>
                  <a:cubicBezTo>
                    <a:pt x="6350000" y="148590"/>
                    <a:pt x="6328410" y="96520"/>
                    <a:pt x="6290310" y="59690"/>
                  </a:cubicBezTo>
                  <a:cubicBezTo>
                    <a:pt x="6252210" y="21590"/>
                    <a:pt x="6200140" y="0"/>
                    <a:pt x="6148070" y="0"/>
                  </a:cubicBezTo>
                  <a:cubicBezTo>
                    <a:pt x="6094730" y="0"/>
                    <a:pt x="6042660" y="21590"/>
                    <a:pt x="6005830" y="59690"/>
                  </a:cubicBezTo>
                  <a:cubicBezTo>
                    <a:pt x="5996940" y="68580"/>
                    <a:pt x="5990590" y="77470"/>
                    <a:pt x="5982970" y="86360"/>
                  </a:cubicBezTo>
                  <a:cubicBezTo>
                    <a:pt x="5946140" y="34290"/>
                    <a:pt x="5886450" y="0"/>
                    <a:pt x="5817870" y="0"/>
                  </a:cubicBezTo>
                  <a:cubicBezTo>
                    <a:pt x="5749290" y="0"/>
                    <a:pt x="5689600" y="34290"/>
                    <a:pt x="5652770" y="86360"/>
                  </a:cubicBezTo>
                  <a:cubicBezTo>
                    <a:pt x="5615940" y="34290"/>
                    <a:pt x="5556250" y="0"/>
                    <a:pt x="5487670" y="0"/>
                  </a:cubicBezTo>
                  <a:cubicBezTo>
                    <a:pt x="5419090" y="0"/>
                    <a:pt x="5359400" y="34290"/>
                    <a:pt x="5322570" y="86360"/>
                  </a:cubicBezTo>
                  <a:cubicBezTo>
                    <a:pt x="5285740" y="34290"/>
                    <a:pt x="5226050" y="0"/>
                    <a:pt x="5157470" y="0"/>
                  </a:cubicBezTo>
                  <a:cubicBezTo>
                    <a:pt x="5088890" y="0"/>
                    <a:pt x="5027930" y="34290"/>
                    <a:pt x="4992370" y="86360"/>
                  </a:cubicBezTo>
                  <a:cubicBezTo>
                    <a:pt x="4955540" y="34290"/>
                    <a:pt x="4894580" y="0"/>
                    <a:pt x="4827270" y="0"/>
                  </a:cubicBezTo>
                  <a:cubicBezTo>
                    <a:pt x="4758690" y="0"/>
                    <a:pt x="4699000" y="34290"/>
                    <a:pt x="4662170" y="86360"/>
                  </a:cubicBezTo>
                  <a:cubicBezTo>
                    <a:pt x="4625340" y="34290"/>
                    <a:pt x="4565650" y="0"/>
                    <a:pt x="4497070" y="0"/>
                  </a:cubicBezTo>
                  <a:cubicBezTo>
                    <a:pt x="4428490" y="0"/>
                    <a:pt x="4368800" y="34290"/>
                    <a:pt x="4331970" y="86360"/>
                  </a:cubicBezTo>
                  <a:cubicBezTo>
                    <a:pt x="4295140" y="34290"/>
                    <a:pt x="4235450" y="0"/>
                    <a:pt x="4166870" y="0"/>
                  </a:cubicBezTo>
                  <a:cubicBezTo>
                    <a:pt x="4098290" y="0"/>
                    <a:pt x="4038600" y="34290"/>
                    <a:pt x="4001770" y="86360"/>
                  </a:cubicBezTo>
                  <a:cubicBezTo>
                    <a:pt x="3964940" y="34290"/>
                    <a:pt x="3903980" y="0"/>
                    <a:pt x="3836670" y="0"/>
                  </a:cubicBezTo>
                  <a:cubicBezTo>
                    <a:pt x="3768090" y="0"/>
                    <a:pt x="3707130" y="34290"/>
                    <a:pt x="3671570" y="86360"/>
                  </a:cubicBezTo>
                  <a:cubicBezTo>
                    <a:pt x="3634740" y="34290"/>
                    <a:pt x="3575050" y="0"/>
                    <a:pt x="3506470" y="0"/>
                  </a:cubicBezTo>
                  <a:cubicBezTo>
                    <a:pt x="3437890" y="0"/>
                    <a:pt x="3378200" y="34290"/>
                    <a:pt x="3341370" y="86360"/>
                  </a:cubicBezTo>
                  <a:cubicBezTo>
                    <a:pt x="3304540" y="34290"/>
                    <a:pt x="3244850" y="0"/>
                    <a:pt x="3176270" y="0"/>
                  </a:cubicBezTo>
                  <a:cubicBezTo>
                    <a:pt x="3107690" y="0"/>
                    <a:pt x="3048000" y="34290"/>
                    <a:pt x="3011170" y="86360"/>
                  </a:cubicBezTo>
                  <a:cubicBezTo>
                    <a:pt x="2974340" y="34290"/>
                    <a:pt x="2914650" y="0"/>
                    <a:pt x="2846070" y="0"/>
                  </a:cubicBezTo>
                  <a:cubicBezTo>
                    <a:pt x="2777490" y="0"/>
                    <a:pt x="2716530" y="34290"/>
                    <a:pt x="2680970" y="86360"/>
                  </a:cubicBezTo>
                  <a:cubicBezTo>
                    <a:pt x="2644140" y="34290"/>
                    <a:pt x="2583180" y="0"/>
                    <a:pt x="2515870" y="0"/>
                  </a:cubicBezTo>
                  <a:cubicBezTo>
                    <a:pt x="2447290" y="0"/>
                    <a:pt x="2387600" y="34290"/>
                    <a:pt x="2350770" y="86360"/>
                  </a:cubicBezTo>
                  <a:cubicBezTo>
                    <a:pt x="2313940" y="34290"/>
                    <a:pt x="2254250" y="0"/>
                    <a:pt x="2185670" y="0"/>
                  </a:cubicBezTo>
                  <a:cubicBezTo>
                    <a:pt x="2117090" y="0"/>
                    <a:pt x="2057400" y="34290"/>
                    <a:pt x="2020570" y="86360"/>
                  </a:cubicBezTo>
                  <a:cubicBezTo>
                    <a:pt x="1983740" y="34290"/>
                    <a:pt x="1924050" y="0"/>
                    <a:pt x="1855470" y="0"/>
                  </a:cubicBezTo>
                  <a:cubicBezTo>
                    <a:pt x="1786890" y="0"/>
                    <a:pt x="1727200" y="34290"/>
                    <a:pt x="1690370" y="86360"/>
                  </a:cubicBezTo>
                  <a:cubicBezTo>
                    <a:pt x="1653540" y="34290"/>
                    <a:pt x="1593850" y="0"/>
                    <a:pt x="1525270" y="0"/>
                  </a:cubicBezTo>
                  <a:cubicBezTo>
                    <a:pt x="1456690" y="0"/>
                    <a:pt x="1395730" y="34290"/>
                    <a:pt x="1360170" y="86360"/>
                  </a:cubicBezTo>
                  <a:cubicBezTo>
                    <a:pt x="1324610" y="34290"/>
                    <a:pt x="1263650" y="0"/>
                    <a:pt x="1195070" y="0"/>
                  </a:cubicBezTo>
                  <a:cubicBezTo>
                    <a:pt x="1126490" y="0"/>
                    <a:pt x="1066800" y="34290"/>
                    <a:pt x="1029970" y="86360"/>
                  </a:cubicBezTo>
                  <a:cubicBezTo>
                    <a:pt x="990600" y="34290"/>
                    <a:pt x="930910" y="0"/>
                    <a:pt x="862330" y="0"/>
                  </a:cubicBezTo>
                  <a:cubicBezTo>
                    <a:pt x="793750" y="0"/>
                    <a:pt x="734060" y="34290"/>
                    <a:pt x="697230" y="86360"/>
                  </a:cubicBezTo>
                  <a:cubicBezTo>
                    <a:pt x="660400" y="34290"/>
                    <a:pt x="600710" y="0"/>
                    <a:pt x="532130" y="0"/>
                  </a:cubicBezTo>
                  <a:cubicBezTo>
                    <a:pt x="463550" y="0"/>
                    <a:pt x="402590" y="34290"/>
                    <a:pt x="367030" y="86360"/>
                  </a:cubicBezTo>
                  <a:cubicBezTo>
                    <a:pt x="360680" y="76200"/>
                    <a:pt x="353060" y="67310"/>
                    <a:pt x="344170" y="59690"/>
                  </a:cubicBezTo>
                  <a:cubicBezTo>
                    <a:pt x="306070" y="21590"/>
                    <a:pt x="254000" y="0"/>
                    <a:pt x="201930" y="0"/>
                  </a:cubicBezTo>
                  <a:cubicBezTo>
                    <a:pt x="148590" y="0"/>
                    <a:pt x="96520" y="21590"/>
                    <a:pt x="59690" y="59690"/>
                  </a:cubicBezTo>
                  <a:cubicBezTo>
                    <a:pt x="21590" y="96520"/>
                    <a:pt x="0" y="148590"/>
                    <a:pt x="0" y="201930"/>
                  </a:cubicBezTo>
                  <a:cubicBezTo>
                    <a:pt x="0" y="255270"/>
                    <a:pt x="21590" y="307340"/>
                    <a:pt x="59690" y="344170"/>
                  </a:cubicBezTo>
                  <a:cubicBezTo>
                    <a:pt x="68580" y="353060"/>
                    <a:pt x="77470" y="359410"/>
                    <a:pt x="86360" y="367030"/>
                  </a:cubicBezTo>
                  <a:cubicBezTo>
                    <a:pt x="34290" y="403860"/>
                    <a:pt x="0" y="463550"/>
                    <a:pt x="0" y="532130"/>
                  </a:cubicBezTo>
                  <a:cubicBezTo>
                    <a:pt x="0" y="600710"/>
                    <a:pt x="34290" y="660400"/>
                    <a:pt x="86360" y="697230"/>
                  </a:cubicBezTo>
                  <a:cubicBezTo>
                    <a:pt x="34290" y="734060"/>
                    <a:pt x="0" y="793750"/>
                    <a:pt x="0" y="862330"/>
                  </a:cubicBezTo>
                  <a:cubicBezTo>
                    <a:pt x="0" y="930910"/>
                    <a:pt x="34290" y="990600"/>
                    <a:pt x="86360" y="1027430"/>
                  </a:cubicBezTo>
                  <a:cubicBezTo>
                    <a:pt x="34290" y="1064260"/>
                    <a:pt x="0" y="1123950"/>
                    <a:pt x="0" y="1192530"/>
                  </a:cubicBezTo>
                  <a:cubicBezTo>
                    <a:pt x="0" y="1261110"/>
                    <a:pt x="34290" y="1322070"/>
                    <a:pt x="86360" y="1357630"/>
                  </a:cubicBezTo>
                  <a:cubicBezTo>
                    <a:pt x="34290" y="1393190"/>
                    <a:pt x="0" y="1454150"/>
                    <a:pt x="0" y="1522730"/>
                  </a:cubicBezTo>
                  <a:cubicBezTo>
                    <a:pt x="0" y="1591310"/>
                    <a:pt x="34290" y="1651000"/>
                    <a:pt x="86360" y="1687830"/>
                  </a:cubicBezTo>
                  <a:cubicBezTo>
                    <a:pt x="34290" y="1724660"/>
                    <a:pt x="0" y="1784350"/>
                    <a:pt x="0" y="1852930"/>
                  </a:cubicBezTo>
                  <a:cubicBezTo>
                    <a:pt x="0" y="1921510"/>
                    <a:pt x="34290" y="1981200"/>
                    <a:pt x="86360" y="2018030"/>
                  </a:cubicBezTo>
                  <a:cubicBezTo>
                    <a:pt x="34290" y="2054860"/>
                    <a:pt x="0" y="2114550"/>
                    <a:pt x="0" y="2183130"/>
                  </a:cubicBezTo>
                  <a:cubicBezTo>
                    <a:pt x="0" y="2251710"/>
                    <a:pt x="34290" y="2311400"/>
                    <a:pt x="86360" y="2348230"/>
                  </a:cubicBezTo>
                  <a:cubicBezTo>
                    <a:pt x="34290" y="2385060"/>
                    <a:pt x="0" y="2444750"/>
                    <a:pt x="0" y="2513330"/>
                  </a:cubicBezTo>
                  <a:cubicBezTo>
                    <a:pt x="0" y="2581910"/>
                    <a:pt x="34290" y="2642870"/>
                    <a:pt x="86360" y="2678430"/>
                  </a:cubicBezTo>
                  <a:cubicBezTo>
                    <a:pt x="34290" y="2713990"/>
                    <a:pt x="0" y="2774950"/>
                    <a:pt x="0" y="2843530"/>
                  </a:cubicBezTo>
                  <a:cubicBezTo>
                    <a:pt x="0" y="2912110"/>
                    <a:pt x="34290" y="2971800"/>
                    <a:pt x="86360" y="3008630"/>
                  </a:cubicBezTo>
                  <a:cubicBezTo>
                    <a:pt x="34290" y="3045460"/>
                    <a:pt x="0" y="3105150"/>
                    <a:pt x="0" y="3173730"/>
                  </a:cubicBezTo>
                  <a:cubicBezTo>
                    <a:pt x="0" y="3242310"/>
                    <a:pt x="34290" y="3302000"/>
                    <a:pt x="86360" y="3338830"/>
                  </a:cubicBezTo>
                  <a:cubicBezTo>
                    <a:pt x="34290" y="3375660"/>
                    <a:pt x="0" y="3435350"/>
                    <a:pt x="0" y="3503930"/>
                  </a:cubicBezTo>
                  <a:cubicBezTo>
                    <a:pt x="0" y="3572510"/>
                    <a:pt x="34290" y="3633470"/>
                    <a:pt x="86360" y="3669030"/>
                  </a:cubicBezTo>
                  <a:cubicBezTo>
                    <a:pt x="34290" y="3705860"/>
                    <a:pt x="0" y="3766820"/>
                    <a:pt x="0" y="3834130"/>
                  </a:cubicBezTo>
                  <a:cubicBezTo>
                    <a:pt x="0" y="3901440"/>
                    <a:pt x="34290" y="3962400"/>
                    <a:pt x="86360" y="3999230"/>
                  </a:cubicBezTo>
                  <a:cubicBezTo>
                    <a:pt x="34290" y="4036060"/>
                    <a:pt x="0" y="4095750"/>
                    <a:pt x="0" y="4164330"/>
                  </a:cubicBezTo>
                  <a:cubicBezTo>
                    <a:pt x="0" y="4232910"/>
                    <a:pt x="34290" y="4292600"/>
                    <a:pt x="86360" y="4329430"/>
                  </a:cubicBezTo>
                  <a:cubicBezTo>
                    <a:pt x="34290" y="4366260"/>
                    <a:pt x="0" y="4425950"/>
                    <a:pt x="0" y="4494530"/>
                  </a:cubicBezTo>
                  <a:cubicBezTo>
                    <a:pt x="0" y="4563110"/>
                    <a:pt x="34290" y="4622800"/>
                    <a:pt x="86360" y="4659630"/>
                  </a:cubicBezTo>
                  <a:cubicBezTo>
                    <a:pt x="34290" y="4696460"/>
                    <a:pt x="0" y="4756150"/>
                    <a:pt x="0" y="4824730"/>
                  </a:cubicBezTo>
                  <a:cubicBezTo>
                    <a:pt x="0" y="4893310"/>
                    <a:pt x="34290" y="4954270"/>
                    <a:pt x="86360" y="4989830"/>
                  </a:cubicBezTo>
                  <a:cubicBezTo>
                    <a:pt x="34290" y="5025390"/>
                    <a:pt x="0" y="5086350"/>
                    <a:pt x="0" y="5154930"/>
                  </a:cubicBezTo>
                  <a:cubicBezTo>
                    <a:pt x="0" y="5223510"/>
                    <a:pt x="34290" y="5283200"/>
                    <a:pt x="86360" y="5320030"/>
                  </a:cubicBezTo>
                  <a:cubicBezTo>
                    <a:pt x="34290" y="5356860"/>
                    <a:pt x="0" y="5416550"/>
                    <a:pt x="0" y="5485130"/>
                  </a:cubicBezTo>
                  <a:cubicBezTo>
                    <a:pt x="0" y="5553710"/>
                    <a:pt x="34290" y="5613400"/>
                    <a:pt x="86360" y="5650230"/>
                  </a:cubicBezTo>
                  <a:cubicBezTo>
                    <a:pt x="34290" y="5687060"/>
                    <a:pt x="0" y="5746750"/>
                    <a:pt x="0" y="5815330"/>
                  </a:cubicBezTo>
                  <a:cubicBezTo>
                    <a:pt x="0" y="5883910"/>
                    <a:pt x="34290" y="5944870"/>
                    <a:pt x="86360" y="5980430"/>
                  </a:cubicBezTo>
                  <a:cubicBezTo>
                    <a:pt x="76200" y="5986780"/>
                    <a:pt x="67310" y="5994400"/>
                    <a:pt x="59690" y="6003290"/>
                  </a:cubicBezTo>
                  <a:cubicBezTo>
                    <a:pt x="22860" y="6041390"/>
                    <a:pt x="0" y="6093460"/>
                    <a:pt x="0" y="6145530"/>
                  </a:cubicBezTo>
                  <a:cubicBezTo>
                    <a:pt x="0" y="6198870"/>
                    <a:pt x="20320" y="6249670"/>
                    <a:pt x="59690" y="6287770"/>
                  </a:cubicBezTo>
                  <a:cubicBezTo>
                    <a:pt x="97790" y="6325870"/>
                    <a:pt x="148590" y="6347460"/>
                    <a:pt x="201930" y="6347460"/>
                  </a:cubicBezTo>
                  <a:cubicBezTo>
                    <a:pt x="256540" y="6347460"/>
                    <a:pt x="307340" y="6325870"/>
                    <a:pt x="344170" y="6287770"/>
                  </a:cubicBezTo>
                  <a:cubicBezTo>
                    <a:pt x="353060" y="6278880"/>
                    <a:pt x="359410" y="6269990"/>
                    <a:pt x="367030" y="6261100"/>
                  </a:cubicBezTo>
                  <a:cubicBezTo>
                    <a:pt x="403860" y="6313170"/>
                    <a:pt x="463550" y="6347460"/>
                    <a:pt x="532130" y="6347460"/>
                  </a:cubicBezTo>
                  <a:cubicBezTo>
                    <a:pt x="600710" y="6347460"/>
                    <a:pt x="660400" y="6313170"/>
                    <a:pt x="697230" y="6261100"/>
                  </a:cubicBezTo>
                  <a:cubicBezTo>
                    <a:pt x="734060" y="6313170"/>
                    <a:pt x="793750" y="6347460"/>
                    <a:pt x="862330" y="6347460"/>
                  </a:cubicBezTo>
                  <a:cubicBezTo>
                    <a:pt x="930910" y="6347460"/>
                    <a:pt x="990600" y="6313170"/>
                    <a:pt x="1027430" y="6261100"/>
                  </a:cubicBezTo>
                  <a:cubicBezTo>
                    <a:pt x="1064260" y="6313170"/>
                    <a:pt x="1123950" y="6347460"/>
                    <a:pt x="1192530" y="6347460"/>
                  </a:cubicBezTo>
                  <a:cubicBezTo>
                    <a:pt x="1261110" y="6347460"/>
                    <a:pt x="1320800" y="6313170"/>
                    <a:pt x="1357630" y="6261100"/>
                  </a:cubicBezTo>
                  <a:cubicBezTo>
                    <a:pt x="1394460" y="6313170"/>
                    <a:pt x="1455420" y="6347460"/>
                    <a:pt x="1522730" y="6347460"/>
                  </a:cubicBezTo>
                  <a:cubicBezTo>
                    <a:pt x="1591310" y="6347460"/>
                    <a:pt x="1651000" y="6313170"/>
                    <a:pt x="1687830" y="6261100"/>
                  </a:cubicBezTo>
                  <a:cubicBezTo>
                    <a:pt x="1724660" y="6313170"/>
                    <a:pt x="1784350" y="6347460"/>
                    <a:pt x="1852930" y="6347460"/>
                  </a:cubicBezTo>
                  <a:cubicBezTo>
                    <a:pt x="1921510" y="6347460"/>
                    <a:pt x="1981200" y="6313170"/>
                    <a:pt x="2018030" y="6261100"/>
                  </a:cubicBezTo>
                  <a:cubicBezTo>
                    <a:pt x="2054860" y="6313170"/>
                    <a:pt x="2114550" y="6347460"/>
                    <a:pt x="2183130" y="6347460"/>
                  </a:cubicBezTo>
                  <a:cubicBezTo>
                    <a:pt x="2251710" y="6347460"/>
                    <a:pt x="2311400" y="6313170"/>
                    <a:pt x="2348230" y="6261100"/>
                  </a:cubicBezTo>
                  <a:cubicBezTo>
                    <a:pt x="2385060" y="6313170"/>
                    <a:pt x="2444750" y="6347460"/>
                    <a:pt x="2513330" y="6347460"/>
                  </a:cubicBezTo>
                  <a:cubicBezTo>
                    <a:pt x="2581910" y="6347460"/>
                    <a:pt x="2642870" y="6313170"/>
                    <a:pt x="2678430" y="6261100"/>
                  </a:cubicBezTo>
                  <a:cubicBezTo>
                    <a:pt x="2715260" y="6313170"/>
                    <a:pt x="2776220" y="6347460"/>
                    <a:pt x="2843530" y="6347460"/>
                  </a:cubicBezTo>
                  <a:cubicBezTo>
                    <a:pt x="2912110" y="6347460"/>
                    <a:pt x="2971800" y="6313170"/>
                    <a:pt x="3008630" y="6261100"/>
                  </a:cubicBezTo>
                  <a:cubicBezTo>
                    <a:pt x="3045460" y="6313170"/>
                    <a:pt x="3105150" y="6347460"/>
                    <a:pt x="3173730" y="6347460"/>
                  </a:cubicBezTo>
                  <a:cubicBezTo>
                    <a:pt x="3242310" y="6347460"/>
                    <a:pt x="3302000" y="6313170"/>
                    <a:pt x="3338830" y="6261100"/>
                  </a:cubicBezTo>
                  <a:cubicBezTo>
                    <a:pt x="3375660" y="6313170"/>
                    <a:pt x="3435350" y="6347460"/>
                    <a:pt x="3503930" y="6347460"/>
                  </a:cubicBezTo>
                  <a:cubicBezTo>
                    <a:pt x="3572510" y="6347460"/>
                    <a:pt x="3632200" y="6313170"/>
                    <a:pt x="3669030" y="6261100"/>
                  </a:cubicBezTo>
                  <a:cubicBezTo>
                    <a:pt x="3705860" y="6313170"/>
                    <a:pt x="3765550" y="6347460"/>
                    <a:pt x="3834130" y="6347460"/>
                  </a:cubicBezTo>
                  <a:cubicBezTo>
                    <a:pt x="3902710" y="6347460"/>
                    <a:pt x="3963670" y="6313170"/>
                    <a:pt x="3999230" y="6261100"/>
                  </a:cubicBezTo>
                  <a:cubicBezTo>
                    <a:pt x="4036060" y="6313170"/>
                    <a:pt x="4095750" y="6347460"/>
                    <a:pt x="4164330" y="6347460"/>
                  </a:cubicBezTo>
                  <a:cubicBezTo>
                    <a:pt x="4232910" y="6347460"/>
                    <a:pt x="4292600" y="6313170"/>
                    <a:pt x="4329430" y="6261100"/>
                  </a:cubicBezTo>
                  <a:cubicBezTo>
                    <a:pt x="4366260" y="6313170"/>
                    <a:pt x="4425950" y="6347460"/>
                    <a:pt x="4494530" y="6347460"/>
                  </a:cubicBezTo>
                  <a:cubicBezTo>
                    <a:pt x="4563110" y="6347460"/>
                    <a:pt x="4622800" y="6313170"/>
                    <a:pt x="4659630" y="6261100"/>
                  </a:cubicBezTo>
                  <a:cubicBezTo>
                    <a:pt x="4696460" y="6313170"/>
                    <a:pt x="4756150" y="6347460"/>
                    <a:pt x="4824730" y="6347460"/>
                  </a:cubicBezTo>
                  <a:cubicBezTo>
                    <a:pt x="4893310" y="6347460"/>
                    <a:pt x="4954270" y="6313170"/>
                    <a:pt x="4989830" y="6261100"/>
                  </a:cubicBezTo>
                  <a:cubicBezTo>
                    <a:pt x="5026660" y="6313170"/>
                    <a:pt x="5087620" y="6347460"/>
                    <a:pt x="5154930" y="6347460"/>
                  </a:cubicBezTo>
                  <a:cubicBezTo>
                    <a:pt x="5223510" y="6347460"/>
                    <a:pt x="5283200" y="6313170"/>
                    <a:pt x="5320030" y="6261100"/>
                  </a:cubicBezTo>
                  <a:cubicBezTo>
                    <a:pt x="5356860" y="6313170"/>
                    <a:pt x="5416550" y="6347460"/>
                    <a:pt x="5485130" y="6347460"/>
                  </a:cubicBezTo>
                  <a:cubicBezTo>
                    <a:pt x="5553710" y="6347460"/>
                    <a:pt x="5613400" y="6313170"/>
                    <a:pt x="5650230" y="6261100"/>
                  </a:cubicBezTo>
                  <a:cubicBezTo>
                    <a:pt x="5687060" y="6313170"/>
                    <a:pt x="5746750" y="6347460"/>
                    <a:pt x="5815330" y="6347460"/>
                  </a:cubicBezTo>
                  <a:cubicBezTo>
                    <a:pt x="5883910" y="6347460"/>
                    <a:pt x="5943600" y="6313170"/>
                    <a:pt x="5980430" y="6261100"/>
                  </a:cubicBezTo>
                  <a:cubicBezTo>
                    <a:pt x="5986780" y="6271260"/>
                    <a:pt x="5994400" y="6280150"/>
                    <a:pt x="6003290" y="6287770"/>
                  </a:cubicBezTo>
                  <a:cubicBezTo>
                    <a:pt x="6041390" y="6325870"/>
                    <a:pt x="6092190" y="6347460"/>
                    <a:pt x="6145530" y="6347460"/>
                  </a:cubicBezTo>
                  <a:cubicBezTo>
                    <a:pt x="6198870" y="6347460"/>
                    <a:pt x="6249670" y="6325870"/>
                    <a:pt x="6287770" y="6287770"/>
                  </a:cubicBezTo>
                  <a:cubicBezTo>
                    <a:pt x="6325870" y="6249670"/>
                    <a:pt x="6347460" y="6198870"/>
                    <a:pt x="6347460" y="6145530"/>
                  </a:cubicBezTo>
                  <a:cubicBezTo>
                    <a:pt x="6347460" y="6092190"/>
                    <a:pt x="6325870" y="6040120"/>
                    <a:pt x="6287770" y="6003290"/>
                  </a:cubicBezTo>
                  <a:cubicBezTo>
                    <a:pt x="6278880" y="5994400"/>
                    <a:pt x="6269990" y="5988050"/>
                    <a:pt x="6261100" y="5980430"/>
                  </a:cubicBezTo>
                  <a:cubicBezTo>
                    <a:pt x="6313170" y="5943600"/>
                    <a:pt x="6347460" y="5883910"/>
                    <a:pt x="6347460" y="5815330"/>
                  </a:cubicBezTo>
                  <a:cubicBezTo>
                    <a:pt x="6347460" y="5746750"/>
                    <a:pt x="6313170" y="5687060"/>
                    <a:pt x="6261100" y="5650230"/>
                  </a:cubicBezTo>
                  <a:cubicBezTo>
                    <a:pt x="6313170" y="5613400"/>
                    <a:pt x="6347460" y="5553710"/>
                    <a:pt x="6347460" y="5485130"/>
                  </a:cubicBezTo>
                  <a:cubicBezTo>
                    <a:pt x="6347460" y="5416550"/>
                    <a:pt x="6313170" y="5356860"/>
                    <a:pt x="6261100" y="5320030"/>
                  </a:cubicBezTo>
                  <a:cubicBezTo>
                    <a:pt x="6313170" y="5283200"/>
                    <a:pt x="6347460" y="5223510"/>
                    <a:pt x="6347460" y="5154930"/>
                  </a:cubicBezTo>
                  <a:cubicBezTo>
                    <a:pt x="6347460" y="5086350"/>
                    <a:pt x="6313170" y="5025390"/>
                    <a:pt x="6261100" y="4989830"/>
                  </a:cubicBezTo>
                  <a:cubicBezTo>
                    <a:pt x="6313170" y="4953000"/>
                    <a:pt x="6347460" y="4892040"/>
                    <a:pt x="6347460" y="4824730"/>
                  </a:cubicBezTo>
                  <a:cubicBezTo>
                    <a:pt x="6347460" y="4756150"/>
                    <a:pt x="6313170" y="4696460"/>
                    <a:pt x="6261100" y="4659630"/>
                  </a:cubicBezTo>
                  <a:cubicBezTo>
                    <a:pt x="6313170" y="4622800"/>
                    <a:pt x="6347460" y="4563110"/>
                    <a:pt x="6347460" y="4494530"/>
                  </a:cubicBezTo>
                  <a:cubicBezTo>
                    <a:pt x="6347460" y="4425950"/>
                    <a:pt x="6313170" y="4366260"/>
                    <a:pt x="6261100" y="4329430"/>
                  </a:cubicBezTo>
                  <a:cubicBezTo>
                    <a:pt x="6313170" y="4292600"/>
                    <a:pt x="6347460" y="4232910"/>
                    <a:pt x="6347460" y="4164330"/>
                  </a:cubicBezTo>
                  <a:cubicBezTo>
                    <a:pt x="6347460" y="4095750"/>
                    <a:pt x="6313170" y="4036060"/>
                    <a:pt x="6261100" y="3999230"/>
                  </a:cubicBezTo>
                  <a:cubicBezTo>
                    <a:pt x="6313170" y="3962400"/>
                    <a:pt x="6347460" y="3901440"/>
                    <a:pt x="6347460" y="3834130"/>
                  </a:cubicBezTo>
                  <a:cubicBezTo>
                    <a:pt x="6347460" y="3765550"/>
                    <a:pt x="6313170" y="3704590"/>
                    <a:pt x="6261100" y="3669030"/>
                  </a:cubicBezTo>
                  <a:cubicBezTo>
                    <a:pt x="6313170" y="3632200"/>
                    <a:pt x="6347460" y="3572510"/>
                    <a:pt x="6347460" y="3503930"/>
                  </a:cubicBezTo>
                  <a:cubicBezTo>
                    <a:pt x="6347460" y="3435350"/>
                    <a:pt x="6313170" y="3375660"/>
                    <a:pt x="6261100" y="3338830"/>
                  </a:cubicBezTo>
                  <a:cubicBezTo>
                    <a:pt x="6313170" y="3302000"/>
                    <a:pt x="6347460" y="3242310"/>
                    <a:pt x="6347460" y="3173730"/>
                  </a:cubicBezTo>
                  <a:cubicBezTo>
                    <a:pt x="6347460" y="3105150"/>
                    <a:pt x="6313170" y="3045460"/>
                    <a:pt x="6261100" y="3008630"/>
                  </a:cubicBezTo>
                  <a:cubicBezTo>
                    <a:pt x="6313170" y="2971800"/>
                    <a:pt x="6347460" y="2912110"/>
                    <a:pt x="6347460" y="2843530"/>
                  </a:cubicBezTo>
                  <a:cubicBezTo>
                    <a:pt x="6347460" y="2774950"/>
                    <a:pt x="6313170" y="2713990"/>
                    <a:pt x="6261100" y="2678430"/>
                  </a:cubicBezTo>
                  <a:cubicBezTo>
                    <a:pt x="6313170" y="2641600"/>
                    <a:pt x="6347460" y="2580640"/>
                    <a:pt x="6347460" y="2513330"/>
                  </a:cubicBezTo>
                  <a:cubicBezTo>
                    <a:pt x="6347460" y="2444750"/>
                    <a:pt x="6313170" y="2383790"/>
                    <a:pt x="6261100" y="2348230"/>
                  </a:cubicBezTo>
                  <a:cubicBezTo>
                    <a:pt x="6313170" y="2311400"/>
                    <a:pt x="6347460" y="2251710"/>
                    <a:pt x="6347460" y="2183130"/>
                  </a:cubicBezTo>
                  <a:cubicBezTo>
                    <a:pt x="6347460" y="2114550"/>
                    <a:pt x="6313170" y="2054860"/>
                    <a:pt x="6261100" y="2018030"/>
                  </a:cubicBezTo>
                  <a:cubicBezTo>
                    <a:pt x="6313170" y="1981200"/>
                    <a:pt x="6347460" y="1921510"/>
                    <a:pt x="6347460" y="1852930"/>
                  </a:cubicBezTo>
                  <a:cubicBezTo>
                    <a:pt x="6347460" y="1784350"/>
                    <a:pt x="6313170" y="1724660"/>
                    <a:pt x="6261100" y="1687830"/>
                  </a:cubicBezTo>
                  <a:cubicBezTo>
                    <a:pt x="6313170" y="1651000"/>
                    <a:pt x="6347460" y="1591310"/>
                    <a:pt x="6347460" y="1522730"/>
                  </a:cubicBezTo>
                  <a:cubicBezTo>
                    <a:pt x="6347460" y="1454150"/>
                    <a:pt x="6313170" y="1393190"/>
                    <a:pt x="6261100" y="1357630"/>
                  </a:cubicBezTo>
                  <a:cubicBezTo>
                    <a:pt x="6313170" y="1322070"/>
                    <a:pt x="6347460" y="1261110"/>
                    <a:pt x="6347460" y="1192530"/>
                  </a:cubicBezTo>
                  <a:cubicBezTo>
                    <a:pt x="6347460" y="1123950"/>
                    <a:pt x="6313170" y="1064260"/>
                    <a:pt x="6261100" y="1027430"/>
                  </a:cubicBezTo>
                  <a:cubicBezTo>
                    <a:pt x="6313170" y="990600"/>
                    <a:pt x="6347460" y="930910"/>
                    <a:pt x="6347460" y="862330"/>
                  </a:cubicBezTo>
                  <a:cubicBezTo>
                    <a:pt x="6347460" y="793750"/>
                    <a:pt x="6313170" y="734060"/>
                    <a:pt x="6261100" y="697230"/>
                  </a:cubicBezTo>
                  <a:cubicBezTo>
                    <a:pt x="6315710" y="660400"/>
                    <a:pt x="6350000" y="600710"/>
                    <a:pt x="6350000" y="532130"/>
                  </a:cubicBezTo>
                  <a:close/>
                </a:path>
              </a:pathLst>
            </a:custGeom>
            <a:solidFill>
              <a:srgbClr val="205732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358140" y="358140"/>
              <a:ext cx="5632450" cy="5633720"/>
            </a:xfrm>
            <a:custGeom>
              <a:avLst/>
              <a:gdLst/>
              <a:ahLst/>
              <a:cxnLst/>
              <a:rect r="r" b="b" t="t" l="l"/>
              <a:pathLst>
                <a:path h="5633720" w="5632450">
                  <a:moveTo>
                    <a:pt x="0" y="0"/>
                  </a:moveTo>
                  <a:lnTo>
                    <a:pt x="5632450" y="0"/>
                  </a:lnTo>
                  <a:lnTo>
                    <a:pt x="5632450" y="5633720"/>
                  </a:lnTo>
                  <a:lnTo>
                    <a:pt x="0" y="5633720"/>
                  </a:lnTo>
                  <a:close/>
                </a:path>
              </a:pathLst>
            </a:custGeom>
            <a:blipFill>
              <a:blip r:embed="rId6"/>
              <a:stretch>
                <a:fillRect l="0" t="-24983" r="0" b="-24983"/>
              </a:stretch>
            </a:blipFill>
          </p:spPr>
        </p:sp>
      </p:grpSp>
      <p:sp>
        <p:nvSpPr>
          <p:cNvPr name="Freeform 22" id="22"/>
          <p:cNvSpPr/>
          <p:nvPr/>
        </p:nvSpPr>
        <p:spPr>
          <a:xfrm flipH="false" flipV="false" rot="-10800000">
            <a:off x="722065" y="8818779"/>
            <a:ext cx="879041" cy="879041"/>
          </a:xfrm>
          <a:custGeom>
            <a:avLst/>
            <a:gdLst/>
            <a:ahLst/>
            <a:cxnLst/>
            <a:rect r="r" b="b" t="t" l="l"/>
            <a:pathLst>
              <a:path h="879041" w="879041">
                <a:moveTo>
                  <a:pt x="0" y="0"/>
                </a:moveTo>
                <a:lnTo>
                  <a:pt x="879041" y="0"/>
                </a:lnTo>
                <a:lnTo>
                  <a:pt x="879041" y="879042"/>
                </a:lnTo>
                <a:lnTo>
                  <a:pt x="0" y="8790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749787" y="4224963"/>
            <a:ext cx="8194014" cy="811053"/>
          </a:xfrm>
          <a:custGeom>
            <a:avLst/>
            <a:gdLst/>
            <a:ahLst/>
            <a:cxnLst/>
            <a:rect r="r" b="b" t="t" l="l"/>
            <a:pathLst>
              <a:path h="811053" w="8194014">
                <a:moveTo>
                  <a:pt x="0" y="0"/>
                </a:moveTo>
                <a:lnTo>
                  <a:pt x="8194014" y="0"/>
                </a:lnTo>
                <a:lnTo>
                  <a:pt x="8194014" y="811053"/>
                </a:lnTo>
                <a:lnTo>
                  <a:pt x="0" y="81105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-99533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003495" y="1421341"/>
            <a:ext cx="4754336" cy="9377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638"/>
              </a:lnSpc>
              <a:spcBef>
                <a:spcPct val="0"/>
              </a:spcBef>
            </a:pPr>
            <a:r>
              <a:rPr lang="en-US" sz="5456" spc="147">
                <a:solidFill>
                  <a:srgbClr val="FFFFFE"/>
                </a:solidFill>
                <a:latin typeface="Now Bold"/>
              </a:rPr>
              <a:t>маймылдар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1911821" y="2705241"/>
            <a:ext cx="8031980" cy="1639216"/>
            <a:chOff x="0" y="0"/>
            <a:chExt cx="2230417" cy="455197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30417" cy="455197"/>
            </a:xfrm>
            <a:custGeom>
              <a:avLst/>
              <a:gdLst/>
              <a:ahLst/>
              <a:cxnLst/>
              <a:rect r="r" b="b" t="t" l="l"/>
              <a:pathLst>
                <a:path h="455197" w="2230417">
                  <a:moveTo>
                    <a:pt x="18314" y="0"/>
                  </a:moveTo>
                  <a:lnTo>
                    <a:pt x="2212103" y="0"/>
                  </a:lnTo>
                  <a:cubicBezTo>
                    <a:pt x="2216960" y="0"/>
                    <a:pt x="2221618" y="1929"/>
                    <a:pt x="2225053" y="5364"/>
                  </a:cubicBezTo>
                  <a:cubicBezTo>
                    <a:pt x="2228487" y="8799"/>
                    <a:pt x="2230417" y="13457"/>
                    <a:pt x="2230417" y="18314"/>
                  </a:cubicBezTo>
                  <a:lnTo>
                    <a:pt x="2230417" y="436883"/>
                  </a:lnTo>
                  <a:cubicBezTo>
                    <a:pt x="2230417" y="446998"/>
                    <a:pt x="2222218" y="455197"/>
                    <a:pt x="2212103" y="455197"/>
                  </a:cubicBezTo>
                  <a:lnTo>
                    <a:pt x="18314" y="455197"/>
                  </a:lnTo>
                  <a:cubicBezTo>
                    <a:pt x="8199" y="455197"/>
                    <a:pt x="0" y="446998"/>
                    <a:pt x="0" y="436883"/>
                  </a:cubicBezTo>
                  <a:lnTo>
                    <a:pt x="0" y="18314"/>
                  </a:lnTo>
                  <a:cubicBezTo>
                    <a:pt x="0" y="8199"/>
                    <a:pt x="8199" y="0"/>
                    <a:pt x="18314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66675"/>
              <a:ext cx="2230417" cy="5218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974"/>
                </a:lnSpc>
              </a:pPr>
              <a:r>
                <a:rPr lang="en-US" sz="4329" spc="424">
                  <a:solidFill>
                    <a:srgbClr val="F8040C"/>
                  </a:solidFill>
                  <a:latin typeface="Canva Sans Italics"/>
                </a:rPr>
                <a:t>горила,шимпанзе</a:t>
              </a:r>
            </a:p>
          </p:txBody>
        </p:sp>
      </p:grpSp>
      <p:grpSp>
        <p:nvGrpSpPr>
          <p:cNvPr name="Group 28" id="28"/>
          <p:cNvGrpSpPr/>
          <p:nvPr/>
        </p:nvGrpSpPr>
        <p:grpSpPr>
          <a:xfrm rot="0">
            <a:off x="1558838" y="3171866"/>
            <a:ext cx="705966" cy="705966"/>
            <a:chOff x="0" y="0"/>
            <a:chExt cx="812800" cy="81280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30" id="3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  <a:r>
                <a:rPr lang="en-US" sz="2329" spc="228">
                  <a:solidFill>
                    <a:srgbClr val="F8040C"/>
                  </a:solidFill>
                  <a:latin typeface="Canva Sans Bold"/>
                </a:rPr>
                <a:t>01</a:t>
              </a: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1749787" y="6271506"/>
            <a:ext cx="8194014" cy="811053"/>
          </a:xfrm>
          <a:custGeom>
            <a:avLst/>
            <a:gdLst/>
            <a:ahLst/>
            <a:cxnLst/>
            <a:rect r="r" b="b" t="t" l="l"/>
            <a:pathLst>
              <a:path h="811053" w="8194014">
                <a:moveTo>
                  <a:pt x="0" y="0"/>
                </a:moveTo>
                <a:lnTo>
                  <a:pt x="8194014" y="0"/>
                </a:lnTo>
                <a:lnTo>
                  <a:pt x="8194014" y="811052"/>
                </a:lnTo>
                <a:lnTo>
                  <a:pt x="0" y="81105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-99533" r="0" b="0"/>
            </a:stretch>
          </a:blipFill>
        </p:spPr>
      </p:sp>
      <p:grpSp>
        <p:nvGrpSpPr>
          <p:cNvPr name="Group 32" id="32"/>
          <p:cNvGrpSpPr/>
          <p:nvPr/>
        </p:nvGrpSpPr>
        <p:grpSpPr>
          <a:xfrm rot="0">
            <a:off x="1911821" y="4630490"/>
            <a:ext cx="8031980" cy="1639216"/>
            <a:chOff x="0" y="0"/>
            <a:chExt cx="2230417" cy="455197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2230417" cy="455197"/>
            </a:xfrm>
            <a:custGeom>
              <a:avLst/>
              <a:gdLst/>
              <a:ahLst/>
              <a:cxnLst/>
              <a:rect r="r" b="b" t="t" l="l"/>
              <a:pathLst>
                <a:path h="455197" w="2230417">
                  <a:moveTo>
                    <a:pt x="18314" y="0"/>
                  </a:moveTo>
                  <a:lnTo>
                    <a:pt x="2212103" y="0"/>
                  </a:lnTo>
                  <a:cubicBezTo>
                    <a:pt x="2216960" y="0"/>
                    <a:pt x="2221618" y="1929"/>
                    <a:pt x="2225053" y="5364"/>
                  </a:cubicBezTo>
                  <a:cubicBezTo>
                    <a:pt x="2228487" y="8799"/>
                    <a:pt x="2230417" y="13457"/>
                    <a:pt x="2230417" y="18314"/>
                  </a:cubicBezTo>
                  <a:lnTo>
                    <a:pt x="2230417" y="436883"/>
                  </a:lnTo>
                  <a:cubicBezTo>
                    <a:pt x="2230417" y="446998"/>
                    <a:pt x="2222218" y="455197"/>
                    <a:pt x="2212103" y="455197"/>
                  </a:cubicBezTo>
                  <a:lnTo>
                    <a:pt x="18314" y="455197"/>
                  </a:lnTo>
                  <a:cubicBezTo>
                    <a:pt x="8199" y="455197"/>
                    <a:pt x="0" y="446998"/>
                    <a:pt x="0" y="436883"/>
                  </a:cubicBezTo>
                  <a:lnTo>
                    <a:pt x="0" y="18314"/>
                  </a:lnTo>
                  <a:cubicBezTo>
                    <a:pt x="0" y="8199"/>
                    <a:pt x="8199" y="0"/>
                    <a:pt x="18314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66675"/>
              <a:ext cx="2230417" cy="5218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974"/>
                </a:lnSpc>
              </a:pPr>
              <a:r>
                <a:rPr lang="en-US" sz="4329" spc="424">
                  <a:solidFill>
                    <a:srgbClr val="F8040C"/>
                  </a:solidFill>
                  <a:latin typeface="Canva Sans Italics"/>
                </a:rPr>
                <a:t>оронгутан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1558838" y="5218408"/>
            <a:ext cx="705966" cy="705966"/>
            <a:chOff x="0" y="0"/>
            <a:chExt cx="812800" cy="8128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37" id="3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  <a:r>
                <a:rPr lang="en-US" sz="2329" spc="228">
                  <a:solidFill>
                    <a:srgbClr val="F8040C"/>
                  </a:solidFill>
                  <a:latin typeface="Canva Sans Bold"/>
                </a:rPr>
                <a:t>02</a:t>
              </a:r>
            </a:p>
          </p:txBody>
        </p:sp>
      </p:grpSp>
      <p:sp>
        <p:nvSpPr>
          <p:cNvPr name="Freeform 38" id="38"/>
          <p:cNvSpPr/>
          <p:nvPr/>
        </p:nvSpPr>
        <p:spPr>
          <a:xfrm flipH="false" flipV="false" rot="0">
            <a:off x="1749787" y="8317247"/>
            <a:ext cx="8194014" cy="811053"/>
          </a:xfrm>
          <a:custGeom>
            <a:avLst/>
            <a:gdLst/>
            <a:ahLst/>
            <a:cxnLst/>
            <a:rect r="r" b="b" t="t" l="l"/>
            <a:pathLst>
              <a:path h="811053" w="8194014">
                <a:moveTo>
                  <a:pt x="0" y="0"/>
                </a:moveTo>
                <a:lnTo>
                  <a:pt x="8194014" y="0"/>
                </a:lnTo>
                <a:lnTo>
                  <a:pt x="8194014" y="811053"/>
                </a:lnTo>
                <a:lnTo>
                  <a:pt x="0" y="81105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-99533" r="0" b="0"/>
            </a:stretch>
          </a:blipFill>
        </p:spPr>
      </p:sp>
      <p:grpSp>
        <p:nvGrpSpPr>
          <p:cNvPr name="Group 39" id="39"/>
          <p:cNvGrpSpPr/>
          <p:nvPr/>
        </p:nvGrpSpPr>
        <p:grpSpPr>
          <a:xfrm rot="0">
            <a:off x="1911821" y="6797525"/>
            <a:ext cx="8031980" cy="1639216"/>
            <a:chOff x="0" y="0"/>
            <a:chExt cx="2230417" cy="455197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230417" cy="455197"/>
            </a:xfrm>
            <a:custGeom>
              <a:avLst/>
              <a:gdLst/>
              <a:ahLst/>
              <a:cxnLst/>
              <a:rect r="r" b="b" t="t" l="l"/>
              <a:pathLst>
                <a:path h="455197" w="2230417">
                  <a:moveTo>
                    <a:pt x="18314" y="0"/>
                  </a:moveTo>
                  <a:lnTo>
                    <a:pt x="2212103" y="0"/>
                  </a:lnTo>
                  <a:cubicBezTo>
                    <a:pt x="2216960" y="0"/>
                    <a:pt x="2221618" y="1929"/>
                    <a:pt x="2225053" y="5364"/>
                  </a:cubicBezTo>
                  <a:cubicBezTo>
                    <a:pt x="2228487" y="8799"/>
                    <a:pt x="2230417" y="13457"/>
                    <a:pt x="2230417" y="18314"/>
                  </a:cubicBezTo>
                  <a:lnTo>
                    <a:pt x="2230417" y="436883"/>
                  </a:lnTo>
                  <a:cubicBezTo>
                    <a:pt x="2230417" y="446998"/>
                    <a:pt x="2222218" y="455197"/>
                    <a:pt x="2212103" y="455197"/>
                  </a:cubicBezTo>
                  <a:lnTo>
                    <a:pt x="18314" y="455197"/>
                  </a:lnTo>
                  <a:cubicBezTo>
                    <a:pt x="8199" y="455197"/>
                    <a:pt x="0" y="446998"/>
                    <a:pt x="0" y="436883"/>
                  </a:cubicBezTo>
                  <a:lnTo>
                    <a:pt x="0" y="18314"/>
                  </a:lnTo>
                  <a:cubicBezTo>
                    <a:pt x="0" y="8199"/>
                    <a:pt x="8199" y="0"/>
                    <a:pt x="18314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41" id="41"/>
            <p:cNvSpPr txBox="true"/>
            <p:nvPr/>
          </p:nvSpPr>
          <p:spPr>
            <a:xfrm>
              <a:off x="0" y="-66675"/>
              <a:ext cx="2230417" cy="5218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974"/>
                </a:lnSpc>
              </a:pPr>
              <a:r>
                <a:rPr lang="en-US" sz="4329" spc="424">
                  <a:solidFill>
                    <a:srgbClr val="F8040C"/>
                  </a:solidFill>
                  <a:latin typeface="Canva Sans Italics"/>
                </a:rPr>
                <a:t>адам сымал маймыл</a:t>
              </a:r>
            </a:p>
          </p:txBody>
        </p:sp>
      </p:grpSp>
      <p:grpSp>
        <p:nvGrpSpPr>
          <p:cNvPr name="Group 42" id="42"/>
          <p:cNvGrpSpPr/>
          <p:nvPr/>
        </p:nvGrpSpPr>
        <p:grpSpPr>
          <a:xfrm rot="0">
            <a:off x="1558838" y="7264150"/>
            <a:ext cx="705966" cy="705966"/>
            <a:chOff x="0" y="0"/>
            <a:chExt cx="812800" cy="81280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F401F"/>
            </a:solidFill>
            <a:ln w="19050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44" id="4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  <a:r>
                <a:rPr lang="en-US" sz="2329" spc="228">
                  <a:solidFill>
                    <a:srgbClr val="F8040C"/>
                  </a:solidFill>
                  <a:latin typeface="Canva Sans Bold"/>
                </a:rPr>
                <a:t>03</a:t>
              </a:r>
            </a:p>
          </p:txBody>
        </p:sp>
      </p:grpSp>
      <p:sp>
        <p:nvSpPr>
          <p:cNvPr name="Freeform 45" id="45"/>
          <p:cNvSpPr/>
          <p:nvPr/>
        </p:nvSpPr>
        <p:spPr>
          <a:xfrm flipH="false" flipV="false" rot="-505423">
            <a:off x="11894815" y="786659"/>
            <a:ext cx="2297959" cy="571617"/>
          </a:xfrm>
          <a:custGeom>
            <a:avLst/>
            <a:gdLst/>
            <a:ahLst/>
            <a:cxnLst/>
            <a:rect r="r" b="b" t="t" l="l"/>
            <a:pathLst>
              <a:path h="571617" w="2297959">
                <a:moveTo>
                  <a:pt x="0" y="0"/>
                </a:moveTo>
                <a:lnTo>
                  <a:pt x="2297959" y="0"/>
                </a:lnTo>
                <a:lnTo>
                  <a:pt x="2297959" y="571618"/>
                </a:lnTo>
                <a:lnTo>
                  <a:pt x="0" y="5716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46" id="46"/>
          <p:cNvSpPr/>
          <p:nvPr/>
        </p:nvSpPr>
        <p:spPr>
          <a:xfrm flipH="false" flipV="false" rot="443400">
            <a:off x="13769808" y="4990793"/>
            <a:ext cx="2297959" cy="571617"/>
          </a:xfrm>
          <a:custGeom>
            <a:avLst/>
            <a:gdLst/>
            <a:ahLst/>
            <a:cxnLst/>
            <a:rect r="r" b="b" t="t" l="l"/>
            <a:pathLst>
              <a:path h="571617" w="2297959">
                <a:moveTo>
                  <a:pt x="0" y="0"/>
                </a:moveTo>
                <a:lnTo>
                  <a:pt x="2297959" y="0"/>
                </a:lnTo>
                <a:lnTo>
                  <a:pt x="2297959" y="571618"/>
                </a:lnTo>
                <a:lnTo>
                  <a:pt x="0" y="5716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13943"/>
            <a:ext cx="18288000" cy="6169693"/>
            <a:chOff x="0" y="0"/>
            <a:chExt cx="4816593" cy="16249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1624940"/>
            </a:xfrm>
            <a:custGeom>
              <a:avLst/>
              <a:gdLst/>
              <a:ahLst/>
              <a:cxnLst/>
              <a:rect r="r" b="b" t="t" l="l"/>
              <a:pathLst>
                <a:path h="1624940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1624940"/>
                  </a:lnTo>
                  <a:lnTo>
                    <a:pt x="0" y="1624940"/>
                  </a:lnTo>
                  <a:close/>
                </a:path>
              </a:pathLst>
            </a:custGeom>
            <a:solidFill>
              <a:srgbClr val="0F401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816593" cy="16725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01106" y="3397698"/>
            <a:ext cx="5822404" cy="4503075"/>
          </a:xfrm>
          <a:custGeom>
            <a:avLst/>
            <a:gdLst/>
            <a:ahLst/>
            <a:cxnLst/>
            <a:rect r="r" b="b" t="t" l="l"/>
            <a:pathLst>
              <a:path h="4503075" w="5822404">
                <a:moveTo>
                  <a:pt x="0" y="0"/>
                </a:moveTo>
                <a:lnTo>
                  <a:pt x="5822403" y="0"/>
                </a:lnTo>
                <a:lnTo>
                  <a:pt x="5822403" y="4503074"/>
                </a:lnTo>
                <a:lnTo>
                  <a:pt x="0" y="45030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7000"/>
            </a:blip>
            <a:stretch>
              <a:fillRect l="-24357" t="-43102" r="-189771" b="-127502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819779" y="8818779"/>
            <a:ext cx="879041" cy="879041"/>
          </a:xfrm>
          <a:custGeom>
            <a:avLst/>
            <a:gdLst/>
            <a:ahLst/>
            <a:cxnLst/>
            <a:rect r="r" b="b" t="t" l="l"/>
            <a:pathLst>
              <a:path h="879041" w="879041">
                <a:moveTo>
                  <a:pt x="0" y="0"/>
                </a:moveTo>
                <a:lnTo>
                  <a:pt x="879042" y="0"/>
                </a:lnTo>
                <a:lnTo>
                  <a:pt x="879042" y="879042"/>
                </a:lnTo>
                <a:lnTo>
                  <a:pt x="0" y="879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-10800000">
            <a:off x="722065" y="8818779"/>
            <a:ext cx="879041" cy="879041"/>
          </a:xfrm>
          <a:custGeom>
            <a:avLst/>
            <a:gdLst/>
            <a:ahLst/>
            <a:cxnLst/>
            <a:rect r="r" b="b" t="t" l="l"/>
            <a:pathLst>
              <a:path h="879041" w="879041">
                <a:moveTo>
                  <a:pt x="0" y="0"/>
                </a:moveTo>
                <a:lnTo>
                  <a:pt x="879041" y="0"/>
                </a:lnTo>
                <a:lnTo>
                  <a:pt x="879041" y="879042"/>
                </a:lnTo>
                <a:lnTo>
                  <a:pt x="0" y="879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AutoShape 8" id="8"/>
          <p:cNvSpPr/>
          <p:nvPr/>
        </p:nvSpPr>
        <p:spPr>
          <a:xfrm rot="-10800000">
            <a:off x="-1864754" y="2096246"/>
            <a:ext cx="4712951" cy="0"/>
          </a:xfrm>
          <a:prstGeom prst="line">
            <a:avLst/>
          </a:prstGeom>
          <a:ln cap="flat" w="66675">
            <a:solidFill>
              <a:srgbClr val="F6F6F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-10800000">
            <a:off x="15604333" y="2029571"/>
            <a:ext cx="5031037" cy="0"/>
          </a:xfrm>
          <a:prstGeom prst="line">
            <a:avLst/>
          </a:prstGeom>
          <a:ln cap="flat" w="66675">
            <a:solidFill>
              <a:srgbClr val="F6F6F6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0" id="10"/>
          <p:cNvGrpSpPr/>
          <p:nvPr/>
        </p:nvGrpSpPr>
        <p:grpSpPr>
          <a:xfrm rot="0">
            <a:off x="3794486" y="3397698"/>
            <a:ext cx="674348" cy="674348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46D45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665017" y="3397698"/>
            <a:ext cx="6753171" cy="4901495"/>
            <a:chOff x="0" y="0"/>
            <a:chExt cx="1875302" cy="136110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875302" cy="1361106"/>
            </a:xfrm>
            <a:custGeom>
              <a:avLst/>
              <a:gdLst/>
              <a:ahLst/>
              <a:cxnLst/>
              <a:rect r="r" b="b" t="t" l="l"/>
              <a:pathLst>
                <a:path h="1361106" w="1875302">
                  <a:moveTo>
                    <a:pt x="21782" y="0"/>
                  </a:moveTo>
                  <a:lnTo>
                    <a:pt x="1853520" y="0"/>
                  </a:lnTo>
                  <a:cubicBezTo>
                    <a:pt x="1865550" y="0"/>
                    <a:pt x="1875302" y="9752"/>
                    <a:pt x="1875302" y="21782"/>
                  </a:cubicBezTo>
                  <a:lnTo>
                    <a:pt x="1875302" y="1339324"/>
                  </a:lnTo>
                  <a:cubicBezTo>
                    <a:pt x="1875302" y="1351354"/>
                    <a:pt x="1865550" y="1361106"/>
                    <a:pt x="1853520" y="1361106"/>
                  </a:cubicBezTo>
                  <a:lnTo>
                    <a:pt x="21782" y="1361106"/>
                  </a:lnTo>
                  <a:cubicBezTo>
                    <a:pt x="9752" y="1361106"/>
                    <a:pt x="0" y="1351354"/>
                    <a:pt x="0" y="1339324"/>
                  </a:cubicBezTo>
                  <a:lnTo>
                    <a:pt x="0" y="21782"/>
                  </a:lnTo>
                  <a:cubicBezTo>
                    <a:pt x="0" y="9752"/>
                    <a:pt x="9752" y="0"/>
                    <a:pt x="21782" y="0"/>
                  </a:cubicBezTo>
                  <a:close/>
                </a:path>
              </a:pathLst>
            </a:custGeom>
            <a:solidFill>
              <a:srgbClr val="0F401F"/>
            </a:solidFill>
            <a:ln w="85725" cap="sq">
              <a:solidFill>
                <a:srgbClr val="FFFFFE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47625"/>
              <a:ext cx="1875302" cy="140873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8990669" y="3397698"/>
            <a:ext cx="674348" cy="674348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46D45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4183133" y="3397698"/>
            <a:ext cx="674348" cy="674348"/>
            <a:chOff x="0" y="0"/>
            <a:chExt cx="812800" cy="8128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46D45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14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01106" y="3440075"/>
            <a:ext cx="5822404" cy="4460698"/>
          </a:xfrm>
          <a:custGeom>
            <a:avLst/>
            <a:gdLst/>
            <a:ahLst/>
            <a:cxnLst/>
            <a:rect r="r" b="b" t="t" l="l"/>
            <a:pathLst>
              <a:path h="4460698" w="5822404">
                <a:moveTo>
                  <a:pt x="0" y="0"/>
                </a:moveTo>
                <a:lnTo>
                  <a:pt x="5822403" y="0"/>
                </a:lnTo>
                <a:lnTo>
                  <a:pt x="5822403" y="4460697"/>
                </a:lnTo>
                <a:lnTo>
                  <a:pt x="0" y="44606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516" t="0" r="-16371" b="-1893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9665017" y="3364136"/>
            <a:ext cx="6753171" cy="4935056"/>
          </a:xfrm>
          <a:custGeom>
            <a:avLst/>
            <a:gdLst/>
            <a:ahLst/>
            <a:cxnLst/>
            <a:rect r="r" b="b" t="t" l="l"/>
            <a:pathLst>
              <a:path h="4935056" w="6753171">
                <a:moveTo>
                  <a:pt x="0" y="0"/>
                </a:moveTo>
                <a:lnTo>
                  <a:pt x="6753171" y="0"/>
                </a:lnTo>
                <a:lnTo>
                  <a:pt x="6753171" y="4935057"/>
                </a:lnTo>
                <a:lnTo>
                  <a:pt x="0" y="49350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4488" r="-6321" b="-4488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3698309" y="1481700"/>
            <a:ext cx="10891382" cy="10303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309"/>
              </a:lnSpc>
              <a:spcBef>
                <a:spcPct val="0"/>
              </a:spcBef>
            </a:pPr>
            <a:r>
              <a:rPr lang="en-US" sz="5935" spc="231">
                <a:solidFill>
                  <a:srgbClr val="FFFFFE"/>
                </a:solidFill>
                <a:latin typeface="Now Heavy"/>
              </a:rPr>
              <a:t>Ак илбирстер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DAGGf4RaZX0</dc:identifier>
  <dcterms:modified xsi:type="dcterms:W3CDTF">2011-08-01T06:04:30Z</dcterms:modified>
  <cp:revision>1</cp:revision>
  <dc:title>Green Organic Exploring the Animal Kingdom Presentation</dc:title>
</cp:coreProperties>
</file>