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3" r:id="rId7"/>
    <p:sldId id="262" r:id="rId8"/>
    <p:sldId id="261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EC495A60-7069-497F-BFEA-453392048C44}">
          <p14:sldIdLst>
            <p14:sldId id="256"/>
            <p14:sldId id="257"/>
            <p14:sldId id="259"/>
            <p14:sldId id="258"/>
            <p14:sldId id="260"/>
            <p14:sldId id="263"/>
            <p14:sldId id="262"/>
            <p14:sldId id="26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ользователь" initials="П" lastIdx="1" clrIdx="0">
    <p:extLst>
      <p:ext uri="{19B8F6BF-5375-455C-9EA6-DF929625EA0E}">
        <p15:presenceInfo xmlns:p15="http://schemas.microsoft.com/office/powerpoint/2012/main" userId="Пользователь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734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C64F78-4FD8-42E3-A768-40C97A4D7B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1ED7AFC-7D7E-4BF9-95B8-2A4987E087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6D0695F-6145-4755-B88A-5D01F0DDA1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E9C9D-486C-4058-8F3B-0E6A866E8D0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9F14B5B-7142-4BAB-AEEF-A0972809F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08EC215-3DE7-475D-B713-0E9B58B4B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99DB0-B9E7-45FD-83F8-29A0F1D5EE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97851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72F199-0269-49A8-BC0B-65896545CD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A94C329-14FB-4266-B4D8-7CE4176C3A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54285C0-7A12-4514-96CC-5743BE546D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E9C9D-486C-4058-8F3B-0E6A866E8D0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C8826AF-A4D2-45FB-B9F2-D7E03E297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06866D7-FE78-4C2E-9431-5CF74CFA7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99DB0-B9E7-45FD-83F8-29A0F1D5EE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0545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3725D48C-6110-473A-8CF6-F5F3CD54C0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7E4448A-A440-436F-A873-DFC98B6C1C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D58C71C-F033-49BC-BD4E-95E9D9D439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E9C9D-486C-4058-8F3B-0E6A866E8D0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59AC76C-8273-4F6C-9E55-6E1ACD4A56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1C94616-A87C-4949-9F47-167455703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99DB0-B9E7-45FD-83F8-29A0F1D5EE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650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EDDD31-19FD-47C7-A907-F27C425B41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EEF2CE1-808A-4299-B136-F91B92DB60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B853412-5967-4378-AC6F-13ED00A6C9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E9C9D-486C-4058-8F3B-0E6A866E8D0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C57BABD-279D-42D6-9432-E13B860E24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3DB7FFE-1040-4191-AAA5-8D5564FCB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99DB0-B9E7-45FD-83F8-29A0F1D5EE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7492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843971-0DD1-4183-B950-4F9F0A06D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1EECD7C-8570-4AF1-8DE9-DFC3CBEB57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DECD7C6-A4E0-4CDB-8E40-6D421C75D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E9C9D-486C-4058-8F3B-0E6A866E8D0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0F49CC5-0223-4EB8-8973-858A916B5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32F0A43-11E2-4D15-BA11-414627DDA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99DB0-B9E7-45FD-83F8-29A0F1D5EE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9283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FFD75D-7F68-4BCF-917D-28DF6BDE31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0D182BC-C992-4198-80E9-7F46D1FE37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D906E3E-162E-4B39-9142-D2EE86BE5F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47B5F61-45D1-4327-AD7F-8F52C750E0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E9C9D-486C-4058-8F3B-0E6A866E8D0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A24667B-8047-4ADF-80D8-75365BCC53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22A6C42-7629-4485-BDD8-5BDCF641C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99DB0-B9E7-45FD-83F8-29A0F1D5EE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4269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097387-2366-4C66-880E-0AD6E89FA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404813B-122D-457D-8B06-2AAD817C1D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85D2DC7-0AAE-4040-B6C3-9F287B9F2E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15C53B3-1A8D-4A04-B21F-703E8B0C7E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F63D57E-8C6E-47ED-ADA4-EC1E78D03C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2CF98F1-326A-4A6C-8C22-54116C3D05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E9C9D-486C-4058-8F3B-0E6A866E8D0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F00768D-0B4A-4C83-8AAA-C9FB2B41C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BBEEB4F-426D-44B4-96F8-904BC3464A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99DB0-B9E7-45FD-83F8-29A0F1D5EE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4952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F81AF3-0B21-4596-B7FD-798B987682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3C5FC34-1C59-44A7-AA86-80B052644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E9C9D-486C-4058-8F3B-0E6A866E8D0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15B83EC-FB17-4B3A-B69E-6049F32372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0153891-5D6A-4160-8903-41C87B855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99DB0-B9E7-45FD-83F8-29A0F1D5EE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8439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2B28E8E-10B7-4783-B00F-8D22652353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E9C9D-486C-4058-8F3B-0E6A866E8D0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C5CAD71-B7E5-44FF-B163-25F2F28FA4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6DAE3AA-9EE8-49A9-898A-A1D10F32F5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99DB0-B9E7-45FD-83F8-29A0F1D5EE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7779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7A0235-0F3F-4116-877D-6C445AFFCE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13867AF-BDC0-4A4B-A621-B4B401B430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16A9CE7-62AC-4998-9904-3365976BE7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8D4B28A-61F4-4CC3-9EDF-3AFCD6B33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E9C9D-486C-4058-8F3B-0E6A866E8D0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7B61877-27FA-4147-829E-C46AF7857F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8AE94CF-52EE-4AC3-8B36-4C3087203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99DB0-B9E7-45FD-83F8-29A0F1D5EE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8916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B7DEFC-5D90-4D6F-9E59-26159D4FD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86135D5-F7DB-4A2E-A54B-F2060D544D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4130F18-4696-4883-ACFA-44D5ECAB47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3C1520F-8280-40B6-96D8-FAAD80A4D3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E9C9D-486C-4058-8F3B-0E6A866E8D0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9D92CD1-8B3B-49CD-9BE0-35C9E1A52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5843CB5-958E-499B-868C-09E91CDF6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99DB0-B9E7-45FD-83F8-29A0F1D5EE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14238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1960DF-B877-46BF-BAB4-A960E0D81D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53B442D-7D77-47CC-9EDE-D2F013FFAD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26AE428-C281-402D-B6E2-6688416E032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7E9C9D-486C-4058-8F3B-0E6A866E8D05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A487D1B-AEC3-457F-944A-E9C5A3A319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D29834D-5D79-454C-A3FF-BED3A5AE0F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299DB0-B9E7-45FD-83F8-29A0F1D5EE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438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retyakovgallery.ru/events/o/ivan-shishkin/?ysclid=loykisyxrw767636743" TargetMode="External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g"/><Relationship Id="rId5" Type="http://schemas.openxmlformats.org/officeDocument/2006/relationships/hyperlink" Target="https://www.culture.ru/persons/8252/ivan-shishkin?ysclid=loykk4xoeh920846683" TargetMode="External"/><Relationship Id="rId4" Type="http://schemas.openxmlformats.org/officeDocument/2006/relationships/hyperlink" Target="https://www.tretyakovgallery.ru/events/o/ivan-shishkin/?ysclid=loxbcft0p719947350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6C50C16-A620-4F54-A88A-55DC4E2964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1920"/>
            <a:ext cx="12191999" cy="7147559"/>
          </a:xfrm>
          <a:prstGeom prst="rect">
            <a:avLst/>
          </a:prstGeom>
        </p:spPr>
      </p:pic>
      <p:pic>
        <p:nvPicPr>
          <p:cNvPr id="4" name="Picture 4" descr="image001">
            <a:extLst>
              <a:ext uri="{FF2B5EF4-FFF2-40B4-BE49-F238E27FC236}">
                <a16:creationId xmlns:a16="http://schemas.microsoft.com/office/drawing/2014/main" id="{1AF7DD4C-0B6D-412F-8935-BCCE2FDAB2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279" y="71120"/>
            <a:ext cx="4104640" cy="5570297"/>
          </a:xfrm>
          <a:prstGeom prst="rect">
            <a:avLst/>
          </a:prstGeom>
          <a:noFill/>
          <a:effectLst>
            <a:softEdge rad="279400"/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527E042-295B-44EF-A06C-B94F653A6EAC}"/>
              </a:ext>
            </a:extLst>
          </p:cNvPr>
          <p:cNvSpPr txBox="1"/>
          <p:nvPr/>
        </p:nvSpPr>
        <p:spPr>
          <a:xfrm>
            <a:off x="4886959" y="345440"/>
            <a:ext cx="6604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>
                <a:latin typeface="Batang" panose="02030600000101010101" pitchFamily="18" charset="-127"/>
                <a:ea typeface="Batang" panose="02030600000101010101" pitchFamily="18" charset="-127"/>
              </a:rPr>
              <a:t>Иван Иванович Шишкин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2C179D0-E819-4819-A4BB-706476DDD266}"/>
              </a:ext>
            </a:extLst>
          </p:cNvPr>
          <p:cNvSpPr txBox="1"/>
          <p:nvPr/>
        </p:nvSpPr>
        <p:spPr>
          <a:xfrm>
            <a:off x="8953499" y="6292632"/>
            <a:ext cx="5074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  <a:highlight>
                  <a:srgbClr val="C0C0C0"/>
                </a:highlight>
              </a:rPr>
              <a:t>Руководитель: Кузнецова В.Е </a:t>
            </a:r>
          </a:p>
          <a:p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  <a:highlight>
                  <a:srgbClr val="C0C0C0"/>
                </a:highlight>
              </a:rPr>
              <a:t>МОУ СОШ № 5 г. Миллерово</a:t>
            </a:r>
          </a:p>
        </p:txBody>
      </p:sp>
      <p:pic>
        <p:nvPicPr>
          <p:cNvPr id="2" name="morning-meadow-birdsongs-looping_zyb7nhnu">
            <a:hlinkClick r:id="" action="ppaction://media"/>
            <a:extLst>
              <a:ext uri="{FF2B5EF4-FFF2-40B4-BE49-F238E27FC236}">
                <a16:creationId xmlns:a16="http://schemas.microsoft.com/office/drawing/2014/main" id="{82FF2E7B-BC85-488A-AF07-09E59F67A2D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84225" y="645160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925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517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4C22464-B0CB-46F1-A00C-76FB45830D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9793" y="0"/>
            <a:ext cx="3482207" cy="4983480"/>
          </a:xfrm>
          <a:prstGeom prst="rect">
            <a:avLst/>
          </a:prstGeom>
          <a:effectLst>
            <a:softEdge rad="190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F38237B-CFBC-4F37-9D71-0C9E96BD4A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2877" y="4307721"/>
            <a:ext cx="3482207" cy="2317844"/>
          </a:xfrm>
          <a:prstGeom prst="rect">
            <a:avLst/>
          </a:prstGeom>
          <a:effectLst>
            <a:softEdge rad="1778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9FB053A-81E8-499A-B852-96BA8A3492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1784" y="420414"/>
            <a:ext cx="5673179" cy="3784345"/>
          </a:xfrm>
          <a:prstGeom prst="rect">
            <a:avLst/>
          </a:prstGeom>
          <a:effectLst>
            <a:softEdge rad="165100"/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FF57FFC-419C-4454-BE0C-4D6479082958}"/>
              </a:ext>
            </a:extLst>
          </p:cNvPr>
          <p:cNvSpPr txBox="1"/>
          <p:nvPr/>
        </p:nvSpPr>
        <p:spPr>
          <a:xfrm>
            <a:off x="286997" y="4203278"/>
            <a:ext cx="513588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ван Шишкин родился 25 января 1832 года в городе Елабуга Вятской губернии. Происходил из древней вятской семьи Шишкиных.</a:t>
            </a:r>
            <a:b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234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F8F78A4-268F-4069-9FED-6818EEDE53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488" y="744803"/>
            <a:ext cx="6785592" cy="5466912"/>
          </a:xfrm>
          <a:prstGeom prst="rect">
            <a:avLst/>
          </a:prstGeom>
          <a:effectLst>
            <a:softEdge rad="1651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BF2600D-595D-4234-B1D2-13D400AC26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2558" y="422791"/>
            <a:ext cx="2590558" cy="316334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BC6E542-F7BA-49CD-A460-296997FC2447}"/>
              </a:ext>
            </a:extLst>
          </p:cNvPr>
          <p:cNvSpPr txBox="1"/>
          <p:nvPr/>
        </p:nvSpPr>
        <p:spPr>
          <a:xfrm>
            <a:off x="9623816" y="3409520"/>
            <a:ext cx="3078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А. Мокрицкий </a:t>
            </a:r>
            <a:endParaRPr lang="ru-RU" sz="20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EBDC189-E8A4-4F5A-BF70-379EB6FB1C45}"/>
              </a:ext>
            </a:extLst>
          </p:cNvPr>
          <p:cNvSpPr txBox="1"/>
          <p:nvPr/>
        </p:nvSpPr>
        <p:spPr>
          <a:xfrm>
            <a:off x="7604516" y="6235154"/>
            <a:ext cx="4038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С. Воробьёв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9BAC083-7C87-4954-A719-3442727A0E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258" y="3020840"/>
            <a:ext cx="2590558" cy="3190875"/>
          </a:xfrm>
          <a:prstGeom prst="rect">
            <a:avLst/>
          </a:prstGeom>
          <a:effectLst>
            <a:softEdge rad="114300"/>
          </a:effectLst>
        </p:spPr>
      </p:pic>
    </p:spTree>
    <p:extLst>
      <p:ext uri="{BB962C8B-B14F-4D97-AF65-F5344CB8AC3E}">
        <p14:creationId xmlns:p14="http://schemas.microsoft.com/office/powerpoint/2010/main" val="18755702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367526B-EF4D-4FA4-A93E-8C4AA51284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" y="0"/>
            <a:ext cx="12123420" cy="7261929"/>
          </a:xfrm>
          <a:prstGeom prst="rect">
            <a:avLst/>
          </a:prstGeom>
        </p:spPr>
      </p:pic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F59BBBD3-3375-4FC8-B27B-178429966C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6774" y="2404917"/>
            <a:ext cx="5555226" cy="4719387"/>
          </a:xfrm>
          <a:prstGeom prst="rect">
            <a:avLst/>
          </a:prstGeom>
          <a:effectLst>
            <a:softEdge rad="241300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51DA1D3-2C54-4C79-A7FE-971F29D25155}"/>
              </a:ext>
            </a:extLst>
          </p:cNvPr>
          <p:cNvSpPr txBox="1"/>
          <p:nvPr/>
        </p:nvSpPr>
        <p:spPr>
          <a:xfrm>
            <a:off x="320040" y="685800"/>
            <a:ext cx="8168640" cy="2940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 сегодня две получил. Серебряная почти такая же, как и та, которую вы видели, только вдвое больше, а золотая – это просто прелесть, но главное, на ней надпись великолепная: Достойному. Я вам их пришлю все.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И. И. Шишкин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25974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3EA5FA7-0AE5-4CDC-BA98-AE786ED630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" y="333165"/>
            <a:ext cx="9138994" cy="6191669"/>
          </a:xfrm>
          <a:prstGeom prst="rect">
            <a:avLst/>
          </a:prstGeom>
          <a:effectLst>
            <a:softEdge rad="889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076F3A4-EA92-4F97-B31B-51341C3336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6820" y="162268"/>
            <a:ext cx="3733800" cy="4305300"/>
          </a:xfrm>
          <a:prstGeom prst="rect">
            <a:avLst/>
          </a:prstGeom>
          <a:effectLst>
            <a:softEdge rad="60960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1E767C3-D9BA-4673-99E4-1350F04B6335}"/>
              </a:ext>
            </a:extLst>
          </p:cNvPr>
          <p:cNvSpPr txBox="1"/>
          <p:nvPr/>
        </p:nvSpPr>
        <p:spPr>
          <a:xfrm>
            <a:off x="9890760" y="4467568"/>
            <a:ext cx="28346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А. Савицкий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361EA64-1838-4C9D-BA0D-6F9AD146CB09}"/>
              </a:ext>
            </a:extLst>
          </p:cNvPr>
          <p:cNvSpPr txBox="1"/>
          <p:nvPr/>
        </p:nvSpPr>
        <p:spPr>
          <a:xfrm>
            <a:off x="426720" y="6524834"/>
            <a:ext cx="10302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Утро в сосновом лесу, Шишкин, 1889 </a:t>
            </a:r>
            <a:r>
              <a:rPr lang="ru-RU" sz="2000" dirty="0"/>
              <a:t>Третьяковская галерея, Москва  </a:t>
            </a:r>
          </a:p>
        </p:txBody>
      </p:sp>
    </p:spTree>
    <p:extLst>
      <p:ext uri="{BB962C8B-B14F-4D97-AF65-F5344CB8AC3E}">
        <p14:creationId xmlns:p14="http://schemas.microsoft.com/office/powerpoint/2010/main" val="1958781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21D190-0709-4DFB-A681-DE58339CBA57}"/>
              </a:ext>
            </a:extLst>
          </p:cNvPr>
          <p:cNvSpPr txBox="1"/>
          <p:nvPr/>
        </p:nvSpPr>
        <p:spPr>
          <a:xfrm>
            <a:off x="0" y="6416879"/>
            <a:ext cx="9448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«Лесная глуш»1872</a:t>
            </a:r>
            <a:r>
              <a:rPr lang="ru-RU" sz="2000" dirty="0"/>
              <a:t> Государственный Русский музей, Санкт - Петербург</a:t>
            </a:r>
            <a:endParaRPr lang="ru-RU" sz="2000" b="1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7650663-02E5-401F-BD1D-164444557F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37160"/>
            <a:ext cx="4754880" cy="633984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91E050D-16A6-4155-803F-E1C40F1F7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9882" y="559170"/>
            <a:ext cx="3833912" cy="5739659"/>
          </a:xfrm>
          <a:prstGeom prst="rect">
            <a:avLst/>
          </a:prstGeom>
          <a:effectLst>
            <a:softEdge rad="228600"/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5F66D98-58EE-41FB-A188-ED07F072CB2E}"/>
              </a:ext>
            </a:extLst>
          </p:cNvPr>
          <p:cNvSpPr txBox="1"/>
          <p:nvPr/>
        </p:nvSpPr>
        <p:spPr>
          <a:xfrm>
            <a:off x="5166360" y="1615440"/>
            <a:ext cx="3337560" cy="4071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«Он все-таки неизмеримо выше всех, взятых вместе, до сих пор…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Шишкин — верстовой столб в развитии русского пейзажа, это человек — школа, но живая школа»</a:t>
            </a:r>
            <a:endParaRPr lang="ru-RU" sz="1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Иван Крамской</a:t>
            </a:r>
          </a:p>
        </p:txBody>
      </p:sp>
    </p:spTree>
    <p:extLst>
      <p:ext uri="{BB962C8B-B14F-4D97-AF65-F5344CB8AC3E}">
        <p14:creationId xmlns:p14="http://schemas.microsoft.com/office/powerpoint/2010/main" val="37624266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Автопортрет.1886">
            <a:extLst>
              <a:ext uri="{FF2B5EF4-FFF2-40B4-BE49-F238E27FC236}">
                <a16:creationId xmlns:a16="http://schemas.microsoft.com/office/drawing/2014/main" id="{15C549F0-1FD3-48F3-822D-D28681161E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0048" y="241659"/>
            <a:ext cx="4435792" cy="6423200"/>
          </a:xfrm>
          <a:prstGeom prst="rect">
            <a:avLst/>
          </a:prstGeom>
          <a:noFill/>
          <a:effectLst>
            <a:softEdge rad="76200"/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C52B644-55B8-4283-A3E5-0627F933A854}"/>
              </a:ext>
            </a:extLst>
          </p:cNvPr>
          <p:cNvSpPr txBox="1"/>
          <p:nvPr/>
        </p:nvSpPr>
        <p:spPr>
          <a:xfrm>
            <a:off x="4981629" y="474345"/>
            <a:ext cx="175260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«Автопортрет» </a:t>
            </a:r>
          </a:p>
          <a:p>
            <a:r>
              <a:rPr lang="ru-RU" dirty="0"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сделан Иваном Ивановичем Шишкиным в 1886 году. Хранится он в Государственном русском музее. На нем живописец изобразил себя умудренным жизнью человеком в зрелом возрасте. У него за плечами на тот момент более 30 лет плодотворного творчества.  </a:t>
            </a:r>
            <a:endParaRPr lang="ru-RU" dirty="0">
              <a:latin typeface="Arial Narrow" panose="020B0606020202030204" pitchFamily="34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598180A-4077-4941-B531-F92D8357AB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1482" y="474345"/>
            <a:ext cx="2361438" cy="3363872"/>
          </a:xfrm>
          <a:prstGeom prst="rect">
            <a:avLst/>
          </a:prstGeom>
          <a:effectLst>
            <a:softEdge rad="889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C458BEA-C01C-4153-BA93-89908DB796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4229" y="2252280"/>
            <a:ext cx="3019371" cy="4366859"/>
          </a:xfrm>
          <a:prstGeom prst="rect">
            <a:avLst/>
          </a:prstGeom>
          <a:effectLst>
            <a:softEdge rad="165100"/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E476932-4903-4678-9842-65CE7AD060C0}"/>
              </a:ext>
            </a:extLst>
          </p:cNvPr>
          <p:cNvSpPr txBox="1"/>
          <p:nvPr/>
        </p:nvSpPr>
        <p:spPr>
          <a:xfrm>
            <a:off x="9922002" y="4572000"/>
            <a:ext cx="23614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Крамской И.Н. – Портреты художника Шишкина </a:t>
            </a:r>
          </a:p>
        </p:txBody>
      </p:sp>
    </p:spTree>
    <p:extLst>
      <p:ext uri="{BB962C8B-B14F-4D97-AF65-F5344CB8AC3E}">
        <p14:creationId xmlns:p14="http://schemas.microsoft.com/office/powerpoint/2010/main" val="186626066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516EBFB-3426-4AD1-9D4D-37EDA5780A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Овал 10">
            <a:hlinkClick r:id="rId3"/>
            <a:extLst>
              <a:ext uri="{FF2B5EF4-FFF2-40B4-BE49-F238E27FC236}">
                <a16:creationId xmlns:a16="http://schemas.microsoft.com/office/drawing/2014/main" id="{8DF4A571-406F-408C-90FC-DE2B60D0EFD0}"/>
              </a:ext>
            </a:extLst>
          </p:cNvPr>
          <p:cNvSpPr/>
          <p:nvPr/>
        </p:nvSpPr>
        <p:spPr>
          <a:xfrm>
            <a:off x="123306" y="353645"/>
            <a:ext cx="6492240" cy="3261360"/>
          </a:xfrm>
          <a:prstGeom prst="ellipse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hlinkClick r:id="rId4"/>
            <a:extLst>
              <a:ext uri="{FF2B5EF4-FFF2-40B4-BE49-F238E27FC236}">
                <a16:creationId xmlns:a16="http://schemas.microsoft.com/office/drawing/2014/main" id="{F5A2D3CC-071D-489C-B94C-ADC528DAA772}"/>
              </a:ext>
            </a:extLst>
          </p:cNvPr>
          <p:cNvSpPr txBox="1"/>
          <p:nvPr/>
        </p:nvSpPr>
        <p:spPr>
          <a:xfrm>
            <a:off x="1036320" y="1107162"/>
            <a:ext cx="50596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Сайты</a:t>
            </a:r>
          </a:p>
          <a:p>
            <a:r>
              <a:rPr lang="ru-RU" dirty="0">
                <a:solidFill>
                  <a:srgbClr val="0563C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Иван Шишкин - Третьяковская галерея (</a:t>
            </a:r>
            <a:r>
              <a:rPr lang="en-US" dirty="0">
                <a:solidFill>
                  <a:srgbClr val="0563C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tretyakovgallery.ru)</a:t>
            </a:r>
            <a:r>
              <a:rPr lang="ru-RU" dirty="0">
                <a:hlinkClick r:id="rId5"/>
              </a:rPr>
              <a:t> </a:t>
            </a:r>
          </a:p>
          <a:p>
            <a:endParaRPr lang="ru-RU" dirty="0">
              <a:hlinkClick r:id="rId5"/>
            </a:endParaRPr>
          </a:p>
          <a:p>
            <a:r>
              <a:rPr lang="ru-RU" dirty="0">
                <a:hlinkClick r:id="rId5"/>
              </a:rPr>
              <a:t>Шишкин Иван Иванович — биография художника, личная жизнь, картины (culture.ru)</a:t>
            </a:r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573D9E2-8D84-4A8C-9C2F-7E3C038F6E1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2430200"/>
            <a:ext cx="6172200" cy="2766640"/>
          </a:xfrm>
          <a:prstGeom prst="rect">
            <a:avLst/>
          </a:prstGeom>
          <a:effectLst>
            <a:softEdge rad="304800"/>
          </a:effectLst>
        </p:spPr>
      </p:pic>
    </p:spTree>
    <p:extLst>
      <p:ext uri="{BB962C8B-B14F-4D97-AF65-F5344CB8AC3E}">
        <p14:creationId xmlns:p14="http://schemas.microsoft.com/office/powerpoint/2010/main" val="26324609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234</Words>
  <Application>Microsoft Office PowerPoint</Application>
  <PresentationFormat>Широкоэкранный</PresentationFormat>
  <Paragraphs>21</Paragraphs>
  <Slides>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Batang</vt:lpstr>
      <vt:lpstr>Arial</vt:lpstr>
      <vt:lpstr>Arial Narrow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8</cp:revision>
  <dcterms:created xsi:type="dcterms:W3CDTF">2023-11-11T14:26:35Z</dcterms:created>
  <dcterms:modified xsi:type="dcterms:W3CDTF">2024-05-31T17:40:47Z</dcterms:modified>
</cp:coreProperties>
</file>