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2" r:id="rId8"/>
    <p:sldId id="261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EC495A60-7069-497F-BFEA-453392048C44}">
          <p14:sldIdLst>
            <p14:sldId id="256"/>
            <p14:sldId id="257"/>
            <p14:sldId id="258"/>
            <p14:sldId id="259"/>
            <p14:sldId id="260"/>
            <p14:sldId id="263"/>
            <p14:sldId id="262"/>
            <p14:sldId id="261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6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5" d="100"/>
          <a:sy n="55" d="100"/>
        </p:scale>
        <p:origin x="734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C64F78-4FD8-42E3-A768-40C97A4D7B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1ED7AFC-7D7E-4BF9-95B8-2A4987E087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6D0695F-6145-4755-B88A-5D01F0DDA1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E9C9D-486C-4058-8F3B-0E6A866E8D05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9F14B5B-7142-4BAB-AEEF-A0972809F0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08EC215-3DE7-475D-B713-0E9B58B4B7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99DB0-B9E7-45FD-83F8-29A0F1D5EE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97851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72F199-0269-49A8-BC0B-65896545CD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A94C329-14FB-4266-B4D8-7CE4176C3A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54285C0-7A12-4514-96CC-5743BE546D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E9C9D-486C-4058-8F3B-0E6A866E8D05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C8826AF-A4D2-45FB-B9F2-D7E03E2978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06866D7-FE78-4C2E-9431-5CF74CFA77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99DB0-B9E7-45FD-83F8-29A0F1D5EE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05453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3725D48C-6110-473A-8CF6-F5F3CD54C03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7E4448A-A440-436F-A873-DFC98B6C1C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D58C71C-F033-49BC-BD4E-95E9D9D439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E9C9D-486C-4058-8F3B-0E6A866E8D05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59AC76C-8273-4F6C-9E55-6E1ACD4A56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1C94616-A87C-4949-9F47-1674557039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99DB0-B9E7-45FD-83F8-29A0F1D5EE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56507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7EDDD31-19FD-47C7-A907-F27C425B41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EEF2CE1-808A-4299-B136-F91B92DB60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B853412-5967-4378-AC6F-13ED00A6C9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E9C9D-486C-4058-8F3B-0E6A866E8D05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C57BABD-279D-42D6-9432-E13B860E24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3DB7FFE-1040-4191-AAA5-8D5564FCB7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99DB0-B9E7-45FD-83F8-29A0F1D5EE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74926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843971-0DD1-4183-B950-4F9F0A06D3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1EECD7C-8570-4AF1-8DE9-DFC3CBEB57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DECD7C6-A4E0-4CDB-8E40-6D421C75D4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E9C9D-486C-4058-8F3B-0E6A866E8D05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0F49CC5-0223-4EB8-8973-858A916B5D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32F0A43-11E2-4D15-BA11-414627DDAA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99DB0-B9E7-45FD-83F8-29A0F1D5EE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92837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8FFD75D-7F68-4BCF-917D-28DF6BDE31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0D182BC-C992-4198-80E9-7F46D1FE37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D906E3E-162E-4B39-9142-D2EE86BE5F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47B5F61-45D1-4327-AD7F-8F52C750E0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E9C9D-486C-4058-8F3B-0E6A866E8D05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A24667B-8047-4ADF-80D8-75365BCC53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22A6C42-7629-4485-BDD8-5BDCF641C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99DB0-B9E7-45FD-83F8-29A0F1D5EE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42691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3097387-2366-4C66-880E-0AD6E89FA1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404813B-122D-457D-8B06-2AAD817C1D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85D2DC7-0AAE-4040-B6C3-9F287B9F2E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515C53B3-1A8D-4A04-B21F-703E8B0C7E2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5F63D57E-8C6E-47ED-ADA4-EC1E78D03CD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F2CF98F1-326A-4A6C-8C22-54116C3D05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E9C9D-486C-4058-8F3B-0E6A866E8D05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AF00768D-0B4A-4C83-8AAA-C9FB2B41C7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CBBEEB4F-426D-44B4-96F8-904BC3464A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99DB0-B9E7-45FD-83F8-29A0F1D5EE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49528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F81AF3-0B21-4596-B7FD-798B987682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33C5FC34-1C59-44A7-AA86-80B052644A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E9C9D-486C-4058-8F3B-0E6A866E8D05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715B83EC-FB17-4B3A-B69E-6049F32372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0153891-5D6A-4160-8903-41C87B8553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99DB0-B9E7-45FD-83F8-29A0F1D5EE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84393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52B28E8E-10B7-4783-B00F-8D22652353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E9C9D-486C-4058-8F3B-0E6A866E8D05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3C5CAD71-B7E5-44FF-B163-25F2F28FA4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6DAE3AA-9EE8-49A9-898A-A1D10F32F5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99DB0-B9E7-45FD-83F8-29A0F1D5EE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77799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27A0235-0F3F-4116-877D-6C445AFFCE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13867AF-BDC0-4A4B-A621-B4B401B430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16A9CE7-62AC-4998-9904-3365976BE7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8D4B28A-61F4-4CC3-9EDF-3AFCD6B337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E9C9D-486C-4058-8F3B-0E6A866E8D05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7B61877-27FA-4147-829E-C46AF7857F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8AE94CF-52EE-4AC3-8B36-4C30872038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99DB0-B9E7-45FD-83F8-29A0F1D5EE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8916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B7DEFC-5D90-4D6F-9E59-26159D4FD8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D86135D5-F7DB-4A2E-A54B-F2060D544DD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4130F18-4696-4883-ACFA-44D5ECAB475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3C1520F-8280-40B6-96D8-FAAD80A4D3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E9C9D-486C-4058-8F3B-0E6A866E8D05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9D92CD1-8B3B-49CD-9BE0-35C9E1A520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5843CB5-958E-499B-868C-09E91CDF67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99DB0-B9E7-45FD-83F8-29A0F1D5EE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14238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1960DF-B877-46BF-BAB4-A960E0D81D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53B442D-7D77-47CC-9EDE-D2F013FFAD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26AE428-C281-402D-B6E2-6688416E032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7E9C9D-486C-4058-8F3B-0E6A866E8D05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A487D1B-AEC3-457F-944A-E9C5A3A319A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D29834D-5D79-454C-A3FF-BED3A5AE0F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299DB0-B9E7-45FD-83F8-29A0F1D5EE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4382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culture.ru/persons/8246/aleksei-savrasov?ysclid=lp031de7ju188639117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muzei-mira.com/biografia_hudojnikov/1468-aleksey-kondratevich-savrasov-biografiya-i-kartiny.html" TargetMode="External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g"/><Relationship Id="rId4" Type="http://schemas.openxmlformats.org/officeDocument/2006/relationships/hyperlink" Target="https://www.tretyakovgallery.ru/exhibitions/tekushchie-vystavki/?ysclid=lp059wng6c687609153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7CB60A-B6F6-417C-B61E-2068B45303F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70BCBA4-CB8E-4133-A0C5-43861045896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863EEF0-CCB5-4EC3-80E6-041A996666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4" y="-9334"/>
            <a:ext cx="12188536" cy="686733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2CF7DC3-6E78-4DFD-9BC4-F8A0D50C72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5067" y="80963"/>
            <a:ext cx="5037413" cy="6858000"/>
          </a:xfrm>
          <a:prstGeom prst="rect">
            <a:avLst/>
          </a:prstGeom>
          <a:effectLst>
            <a:softEdge rad="558800"/>
          </a:effectLst>
        </p:spPr>
      </p:pic>
      <p:sp>
        <p:nvSpPr>
          <p:cNvPr id="14" name="Прямоугольник: усеченные противолежащие углы 13">
            <a:extLst>
              <a:ext uri="{FF2B5EF4-FFF2-40B4-BE49-F238E27FC236}">
                <a16:creationId xmlns:a16="http://schemas.microsoft.com/office/drawing/2014/main" id="{C27204B6-89F5-4D74-8E38-0A538B378963}"/>
              </a:ext>
            </a:extLst>
          </p:cNvPr>
          <p:cNvSpPr/>
          <p:nvPr/>
        </p:nvSpPr>
        <p:spPr>
          <a:xfrm>
            <a:off x="-27016" y="2632295"/>
            <a:ext cx="7833410" cy="3012044"/>
          </a:xfrm>
          <a:prstGeom prst="snip2DiagRect">
            <a:avLst/>
          </a:prstGeom>
          <a:effectLst>
            <a:softEdge rad="431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17040CF-AA20-442D-98CE-E783BA15C65A}"/>
              </a:ext>
            </a:extLst>
          </p:cNvPr>
          <p:cNvSpPr txBox="1"/>
          <p:nvPr/>
        </p:nvSpPr>
        <p:spPr>
          <a:xfrm>
            <a:off x="315934" y="3206120"/>
            <a:ext cx="731255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Саврасов  </a:t>
            </a:r>
          </a:p>
          <a:p>
            <a:pPr algn="ctr"/>
            <a:r>
              <a:rPr lang="ru-RU" sz="54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Алексей Кондратьевич </a:t>
            </a:r>
            <a:endParaRPr lang="ru-RU" sz="5400" b="1" dirty="0">
              <a:solidFill>
                <a:schemeClr val="bg1"/>
              </a:solidFill>
              <a:hlinkClick r:id="rId4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9181C32-95F4-48AC-A3A1-E40203DBD5F3}"/>
              </a:ext>
            </a:extLst>
          </p:cNvPr>
          <p:cNvSpPr txBox="1"/>
          <p:nvPr/>
        </p:nvSpPr>
        <p:spPr>
          <a:xfrm>
            <a:off x="315934" y="6030878"/>
            <a:ext cx="8077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>
                <a:solidFill>
                  <a:schemeClr val="bg1"/>
                </a:solidFill>
              </a:rPr>
              <a:t>Руководитель: Кузнецова В.Е </a:t>
            </a:r>
          </a:p>
          <a:p>
            <a:r>
              <a:rPr lang="ru-RU">
                <a:solidFill>
                  <a:schemeClr val="bg1"/>
                </a:solidFill>
              </a:rPr>
              <a:t>МОУ СОШ № 5 г. Миллерово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7292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43F77F3-30BE-4AD4-8D68-445EC0AFB0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4964B891-AB71-4EEC-8C87-DED4994500D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8000"/>
          </a:xfrm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52DCE8DB-BB4C-40F7-AC6B-67EC6D09D9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0198" y="543058"/>
            <a:ext cx="3847922" cy="577188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254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314D9DB-9042-4C77-941E-9C9762EA6475}"/>
              </a:ext>
            </a:extLst>
          </p:cNvPr>
          <p:cNvSpPr txBox="1"/>
          <p:nvPr/>
        </p:nvSpPr>
        <p:spPr>
          <a:xfrm>
            <a:off x="948779" y="3341095"/>
            <a:ext cx="67208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Алексей Саврасов родился в Москве в 1830 году, в небогатой семье торговца галантерейными товарами. Детство будущего художника прошло в живописных местах Замоскворечья. </a:t>
            </a:r>
            <a:endParaRPr lang="ru-RU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23413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27BDB31-5B25-44A2-A3D7-58D4E9B9A5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9187" y="232484"/>
            <a:ext cx="7156133" cy="6041763"/>
          </a:xfrm>
          <a:prstGeom prst="rect">
            <a:avLst/>
          </a:prstGeom>
          <a:effectLst>
            <a:softEdge rad="406400"/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4574EF1-955D-42FD-A052-1D2A63888F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367" y="583753"/>
            <a:ext cx="4141553" cy="5690494"/>
          </a:xfrm>
          <a:prstGeom prst="rect">
            <a:avLst/>
          </a:prstGeom>
          <a:effectLst>
            <a:softEdge rad="304800"/>
          </a:effec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6F57155-BE90-4CC6-BC26-B4CD2B3DBF09}"/>
              </a:ext>
            </a:extLst>
          </p:cNvPr>
          <p:cNvSpPr txBox="1"/>
          <p:nvPr/>
        </p:nvSpPr>
        <p:spPr>
          <a:xfrm>
            <a:off x="2197770" y="6225406"/>
            <a:ext cx="39348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err="1"/>
              <a:t>Рабус</a:t>
            </a:r>
            <a:r>
              <a:rPr lang="ru-RU" sz="2000" dirty="0"/>
              <a:t> К.И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8EEAD1E-1ECD-49D3-8C86-7BBC5D9D4D76}"/>
              </a:ext>
            </a:extLst>
          </p:cNvPr>
          <p:cNvSpPr txBox="1"/>
          <p:nvPr/>
        </p:nvSpPr>
        <p:spPr>
          <a:xfrm>
            <a:off x="6259913" y="6225406"/>
            <a:ext cx="51663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Московское училище живописи и ваяния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882597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4470">
              <a:srgbClr val="FFF7DE"/>
            </a:gs>
            <a:gs pos="0">
              <a:srgbClr val="FFF6DD"/>
            </a:gs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F767632B-8951-47D5-A27F-B6AD89FF62E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228" y="283229"/>
            <a:ext cx="8176212" cy="6492875"/>
          </a:xfrm>
          <a:effectLst>
            <a:softEdge rad="241300"/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CB03365-AD1C-4F02-B845-EF16761382B2}"/>
              </a:ext>
            </a:extLst>
          </p:cNvPr>
          <p:cNvSpPr txBox="1"/>
          <p:nvPr/>
        </p:nvSpPr>
        <p:spPr>
          <a:xfrm>
            <a:off x="8153400" y="2570946"/>
            <a:ext cx="4038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Вид на Кремль в ненастную погоду </a:t>
            </a:r>
            <a:br>
              <a:rPr lang="ru-RU" sz="2000" b="1" dirty="0"/>
            </a:br>
            <a:r>
              <a:rPr lang="ru-RU" dirty="0"/>
              <a:t>1851 Государственная Третьяковская галерея, Москва.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746B5A0-445E-4F99-B5CC-BBE66396CCBC}"/>
              </a:ext>
            </a:extLst>
          </p:cNvPr>
          <p:cNvSpPr txBox="1"/>
          <p:nvPr/>
        </p:nvSpPr>
        <p:spPr>
          <a:xfrm>
            <a:off x="8473440" y="3810000"/>
            <a:ext cx="35509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Сейчас на этом месте находится Крымский мост</a:t>
            </a:r>
          </a:p>
        </p:txBody>
      </p:sp>
    </p:spTree>
    <p:extLst>
      <p:ext uri="{BB962C8B-B14F-4D97-AF65-F5344CB8AC3E}">
        <p14:creationId xmlns:p14="http://schemas.microsoft.com/office/powerpoint/2010/main" val="1875570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5000"/>
                <a:lumOff val="95000"/>
              </a:schemeClr>
            </a:gs>
            <a:gs pos="74000">
              <a:schemeClr val="accent5">
                <a:lumMod val="45000"/>
                <a:lumOff val="55000"/>
              </a:schemeClr>
            </a:gs>
            <a:gs pos="83000">
              <a:schemeClr val="accent5">
                <a:lumMod val="45000"/>
                <a:lumOff val="5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25B5DE1E-C731-414F-A356-23E7719F412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1" y="161163"/>
            <a:ext cx="5897879" cy="4003186"/>
          </a:xfrm>
          <a:effectLst>
            <a:softEdge rad="1270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DCBE622-45F2-4EEF-9124-ABFD323D1D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3004681"/>
            <a:ext cx="5897879" cy="3700919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52922EE-EBCE-4585-8A36-246750A31B37}"/>
              </a:ext>
            </a:extLst>
          </p:cNvPr>
          <p:cNvSpPr txBox="1"/>
          <p:nvPr/>
        </p:nvSpPr>
        <p:spPr>
          <a:xfrm>
            <a:off x="777240" y="4373880"/>
            <a:ext cx="5074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Вид в окрестностях Ораниенбаума. 1854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C655555-E58A-4ECA-8D6B-3BA1350B43C8}"/>
              </a:ext>
            </a:extLst>
          </p:cNvPr>
          <p:cNvSpPr txBox="1"/>
          <p:nvPr/>
        </p:nvSpPr>
        <p:spPr>
          <a:xfrm>
            <a:off x="6522720" y="2513276"/>
            <a:ext cx="54711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Морской берег в окрестностях Ораниенбаума. 1854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58781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EFA573CA-B855-4F87-870D-1F2A81975FF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1" y="357995"/>
            <a:ext cx="4480560" cy="5872463"/>
          </a:xfrm>
          <a:effectLst>
            <a:softEdge rad="114300"/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AD28689-7C79-44F3-894D-D6F45C8BA427}"/>
              </a:ext>
            </a:extLst>
          </p:cNvPr>
          <p:cNvSpPr txBox="1"/>
          <p:nvPr/>
        </p:nvSpPr>
        <p:spPr>
          <a:xfrm>
            <a:off x="495300" y="6230458"/>
            <a:ext cx="5318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Грачи прилетели</a:t>
            </a:r>
            <a:r>
              <a:rPr lang="ru-RU" dirty="0"/>
              <a:t> 1879</a:t>
            </a:r>
          </a:p>
          <a:p>
            <a:pPr algn="ctr"/>
            <a:r>
              <a:rPr lang="ru-RU" dirty="0"/>
              <a:t>Государственная Третьяковская галерея, Москва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720988F-33A3-41DE-8A11-937465F4B292}"/>
              </a:ext>
            </a:extLst>
          </p:cNvPr>
          <p:cNvSpPr txBox="1"/>
          <p:nvPr/>
        </p:nvSpPr>
        <p:spPr>
          <a:xfrm>
            <a:off x="5562600" y="1915551"/>
            <a:ext cx="3261360" cy="290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Наверно, это самая вдохновенная картина Алексея Кондратьевича Саврасова, она была написана в Поволжье во время пребывания художника вместе с семьей  в  Ярославле.</a:t>
            </a:r>
            <a:endParaRPr lang="ru-RU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4F17A8D-85D3-4169-BD2F-BD14E606D3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2114" y="1722600"/>
            <a:ext cx="2447926" cy="3408505"/>
          </a:xfrm>
          <a:prstGeom prst="rect">
            <a:avLst/>
          </a:prstGeom>
          <a:effectLst>
            <a:softEdge rad="0"/>
          </a:effectLst>
        </p:spPr>
      </p:pic>
    </p:spTree>
    <p:extLst>
      <p:ext uri="{BB962C8B-B14F-4D97-AF65-F5344CB8AC3E}">
        <p14:creationId xmlns:p14="http://schemas.microsoft.com/office/powerpoint/2010/main" val="3762426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5000"/>
                <a:lumOff val="95000"/>
              </a:schemeClr>
            </a:gs>
            <a:gs pos="74000">
              <a:schemeClr val="accent6">
                <a:lumMod val="45000"/>
                <a:lumOff val="55000"/>
              </a:schemeClr>
            </a:gs>
            <a:gs pos="83000">
              <a:schemeClr val="accent6">
                <a:lumMod val="45000"/>
                <a:lumOff val="55000"/>
              </a:schemeClr>
            </a:gs>
            <a:gs pos="100000">
              <a:schemeClr val="accent6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207AC9A-0FC7-4F79-B554-5DB3A0D671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5447" y="649585"/>
            <a:ext cx="1798320" cy="243215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80EE62F-1B04-45F3-B1D0-9303585444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5447" y="3809267"/>
            <a:ext cx="1892154" cy="1885146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16CD5C1-DA83-437A-A9B3-4A72AE929F0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363" y="387518"/>
            <a:ext cx="8194404" cy="5388442"/>
          </a:xfrm>
          <a:prstGeom prst="rect">
            <a:avLst/>
          </a:prstGeom>
          <a:effectLst>
            <a:softEdge rad="292100"/>
          </a:effec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76FC436A-CB1F-4B79-9378-C045C9FAC245}"/>
              </a:ext>
            </a:extLst>
          </p:cNvPr>
          <p:cNvSpPr txBox="1"/>
          <p:nvPr/>
        </p:nvSpPr>
        <p:spPr>
          <a:xfrm>
            <a:off x="973455" y="6023573"/>
            <a:ext cx="715678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Картина В. Е. Маковского «Ночлежники» (1889 год). На переднем плане с папкой для рисунков под мышкой изображён Саврасов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809F0CC-9B3F-45C6-B0D3-D1D6284F3DD5}"/>
              </a:ext>
            </a:extLst>
          </p:cNvPr>
          <p:cNvSpPr txBox="1"/>
          <p:nvPr/>
        </p:nvSpPr>
        <p:spPr>
          <a:xfrm>
            <a:off x="8864637" y="3344517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Почтовая марка СССР, 1956 г.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808B21A-DA19-4F31-A0EB-425578B49B7D}"/>
              </a:ext>
            </a:extLst>
          </p:cNvPr>
          <p:cNvSpPr txBox="1"/>
          <p:nvPr/>
        </p:nvSpPr>
        <p:spPr>
          <a:xfrm>
            <a:off x="8869680" y="5885249"/>
            <a:ext cx="332232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Памятная монета Банка России. 2 рубля, серебро, 1997 г. </a:t>
            </a:r>
          </a:p>
        </p:txBody>
      </p:sp>
    </p:spTree>
    <p:extLst>
      <p:ext uri="{BB962C8B-B14F-4D97-AF65-F5344CB8AC3E}">
        <p14:creationId xmlns:p14="http://schemas.microsoft.com/office/powerpoint/2010/main" val="1866260661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FB06E4D-A438-4202-A414-76C18CFEFF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9868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1C0670F-714C-4060-A668-67DFF68CDE25}"/>
              </a:ext>
            </a:extLst>
          </p:cNvPr>
          <p:cNvSpPr txBox="1"/>
          <p:nvPr/>
        </p:nvSpPr>
        <p:spPr>
          <a:xfrm>
            <a:off x="411480" y="402980"/>
            <a:ext cx="108356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i="1" dirty="0">
                <a:effectLst/>
                <a:highlight>
                  <a:srgbClr val="C0C0C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С Саврасова появилась лирика в живописи пейзажа и безграничная любовь к своей родной земле &lt;…&gt; и эта его несомненная заслуга никогда не будет забыта в области русского художества</a:t>
            </a:r>
            <a:endParaRPr lang="ru-RU" dirty="0">
              <a:highlight>
                <a:srgbClr val="C0C0C0"/>
              </a:highlight>
            </a:endParaRPr>
          </a:p>
        </p:txBody>
      </p:sp>
      <p:sp>
        <p:nvSpPr>
          <p:cNvPr id="15" name="Прямоугольник: скругленные противолежащие углы 14">
            <a:extLst>
              <a:ext uri="{FF2B5EF4-FFF2-40B4-BE49-F238E27FC236}">
                <a16:creationId xmlns:a16="http://schemas.microsoft.com/office/drawing/2014/main" id="{B437CD00-518F-48D1-A4E1-AF44A4799F14}"/>
              </a:ext>
            </a:extLst>
          </p:cNvPr>
          <p:cNvSpPr/>
          <p:nvPr/>
        </p:nvSpPr>
        <p:spPr>
          <a:xfrm>
            <a:off x="4663440" y="1950721"/>
            <a:ext cx="7120890" cy="1478280"/>
          </a:xfrm>
          <a:prstGeom prst="round2DiagRect">
            <a:avLst>
              <a:gd name="adj1" fmla="val 16667"/>
              <a:gd name="adj2" fmla="val 6702"/>
            </a:avLst>
          </a:prstGeom>
          <a:ln>
            <a:noFill/>
          </a:ln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32A6167-F486-41AC-9BE8-392E0AA43275}"/>
              </a:ext>
            </a:extLst>
          </p:cNvPr>
          <p:cNvSpPr txBox="1"/>
          <p:nvPr/>
        </p:nvSpPr>
        <p:spPr>
          <a:xfrm>
            <a:off x="4800600" y="2706724"/>
            <a:ext cx="813815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hlinkClick r:id="rId3"/>
              </a:rPr>
              <a:t>Описание Картин Саврасова, Биография Художника (muzei-mira.com)</a:t>
            </a:r>
            <a:endParaRPr lang="ru-RU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4F63AF4-0307-411A-B2FA-5253EE391E45}"/>
              </a:ext>
            </a:extLst>
          </p:cNvPr>
          <p:cNvSpPr txBox="1"/>
          <p:nvPr/>
        </p:nvSpPr>
        <p:spPr>
          <a:xfrm>
            <a:off x="5088255" y="2337392"/>
            <a:ext cx="62712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hlinkClick r:id="rId4"/>
              </a:rPr>
              <a:t>Текущие выставки - Третьяковская галерея (tretyakovgallery.ru)</a:t>
            </a:r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A466F2E-B544-401E-8472-26A473D8ABF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715" y="1411311"/>
            <a:ext cx="3986145" cy="5084689"/>
          </a:xfrm>
          <a:prstGeom prst="rect">
            <a:avLst/>
          </a:prstGeom>
          <a:effectLst>
            <a:softEdge rad="266700"/>
          </a:effectLst>
        </p:spPr>
      </p:pic>
    </p:spTree>
    <p:extLst>
      <p:ext uri="{BB962C8B-B14F-4D97-AF65-F5344CB8AC3E}">
        <p14:creationId xmlns:p14="http://schemas.microsoft.com/office/powerpoint/2010/main" val="2632460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210</Words>
  <Application>Microsoft Office PowerPoint</Application>
  <PresentationFormat>Широкоэкранный</PresentationFormat>
  <Paragraphs>20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6</cp:revision>
  <dcterms:created xsi:type="dcterms:W3CDTF">2023-11-11T14:26:35Z</dcterms:created>
  <dcterms:modified xsi:type="dcterms:W3CDTF">2024-05-31T17:39:33Z</dcterms:modified>
</cp:coreProperties>
</file>