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B6DB28-CD31-4A31-83F3-180D8154E1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C063381-D0E2-4544-B386-91FD6DDA2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A1FA03-524F-49CD-9F91-F9A486A3A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E947F-83E1-49D2-91D8-53684DCF392E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457994-4458-4416-9603-8999828A5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2730640-D87C-4829-9D00-3F0D23EFA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489C-7F9F-4F09-B61D-7C769D4F3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750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B4CAF6-1373-446C-8A4C-B3CD67A9A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F4E9C19-B0B8-4E99-859F-6A9D489450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2B9345-A619-4549-B55F-6C33FFFAE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E947F-83E1-49D2-91D8-53684DCF392E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AF1C13E-E56E-46A8-8CE9-0E264EEAE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280D7CA-2A14-421C-89E6-786ED068D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489C-7F9F-4F09-B61D-7C769D4F3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903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E0FC45C-E7FC-4185-B9AA-DB96C5A6C0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8FDED13-5CA7-4ABD-A558-08FF1CE936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05235EF-4AD1-489D-BD2B-166D40E8D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E947F-83E1-49D2-91D8-53684DCF392E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E93E6A-04D5-4F84-A097-B3E7A9A95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05D864-B408-4702-8482-477AA01D2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489C-7F9F-4F09-B61D-7C769D4F3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418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5C1614-8414-41D2-9978-83198627C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4C674E-B4CF-4054-8184-27557342DF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515570-D2CD-40C9-AD4B-7FBB4D3D4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E947F-83E1-49D2-91D8-53684DCF392E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C61AC5F-EDA9-4196-92FE-747B16D66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86136A-EC9B-4410-8739-3DE65962A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489C-7F9F-4F09-B61D-7C769D4F3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311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829BBF-0F70-46F0-BAAA-30570007B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0366F0F-74E9-4240-A8D6-40D12E8A30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F51EFB8-1215-4D06-AB82-42C5B3D94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E947F-83E1-49D2-91D8-53684DCF392E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833BC5A-2F0B-4A78-BD3A-1FEBEFDC2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E4B35C-2CA1-4BFA-8E7B-918B6213B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489C-7F9F-4F09-B61D-7C769D4F3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117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F0D4F8-D89F-45D6-BBBD-DFECB6332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A1483B-486A-4409-A3C5-97EA4337B2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E9E2F79-99F6-446C-9916-84B19DB4B2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695717A-CCF0-45A3-B1C5-4B39EDFA6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E947F-83E1-49D2-91D8-53684DCF392E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39A88A1-1B6D-45CE-B069-B4C6892A5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79043EF-025D-4293-ABAC-7ADB5169E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489C-7F9F-4F09-B61D-7C769D4F3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587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D23166-8F0B-48A7-AD3F-91968D16F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2ECB43-5B8D-4EB6-AD55-901A64B8C6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A3BCCA3-A67B-4F27-B6EF-9D3285A53F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7BF308E-A366-4C84-938A-07732DC124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25F0B32-8336-4247-9A0E-F6FB361F71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BAF0230-A5E9-41DE-B862-D4E7F006F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E947F-83E1-49D2-91D8-53684DCF392E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DE0AACD-DCE7-4E6E-B987-34AAE7C3A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283B6F2-283F-4654-AEE9-CD2313DC7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489C-7F9F-4F09-B61D-7C769D4F3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45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808A7A-96E2-4B69-8E6A-242B46106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2B9B032-1CAA-4BA4-BE09-B031786BDE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E947F-83E1-49D2-91D8-53684DCF392E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8A751BB-AB9A-41E2-8BFC-B36A29141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1546879-761C-4BDA-9BDC-4DD550A6A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489C-7F9F-4F09-B61D-7C769D4F3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477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BFD9B8E-C0CE-4088-8CE6-D144E5EC7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E947F-83E1-49D2-91D8-53684DCF392E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7C79758-C40A-4E3C-BF53-56E232CAF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94B3B84-ECDD-4E42-A352-CC13F500D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489C-7F9F-4F09-B61D-7C769D4F3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80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C30B6E-C9BA-4D45-A0F7-0CB88B750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0E762A-B518-47C5-9DB4-C1CA0E085A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82CD639-71B6-42E4-84F7-8C1BC140A4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984CB8A-9DE5-412D-8CB6-AAC0F1B0F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E947F-83E1-49D2-91D8-53684DCF392E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218C8DA-518B-45D1-8FF4-801377571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F0E8B1B-C899-4E1D-8293-ACB185D74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489C-7F9F-4F09-B61D-7C769D4F3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352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69350C-402B-48CB-B9BF-78608B504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D51CF3B-832E-4D6A-A0A6-B12F422C2B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13AE55F-C2F1-404C-BCF1-EA4F2B8D48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AA0ACB8-3A4F-472A-99DA-B7204E10E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E947F-83E1-49D2-91D8-53684DCF392E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EDFB251-30DA-4780-9829-935E478D4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7C7354B-D6A1-4B5C-AD72-E81C688A0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489C-7F9F-4F09-B61D-7C769D4F3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982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8CDC15-F94B-402D-9767-31A33D663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2EE7985-05BD-4906-B578-AC94E13F8D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313C2A-7986-4D54-929D-E961880658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E947F-83E1-49D2-91D8-53684DCF392E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04375D-CF5C-4834-A0AC-479DD59844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19CD2C2-5ABA-4B9F-A1AA-7F0E22FAB5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6489C-7F9F-4F09-B61D-7C769D4F3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804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Cgu4egveU2g?feature=oembed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9POXYWLcvYI?feature=oembed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psXmSEnXo9Y?feature=oembed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130FD5-F749-4A18-8169-42E9321FB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20" y="472440"/>
            <a:ext cx="11033760" cy="4985825"/>
          </a:xfrm>
        </p:spPr>
        <p:txBody>
          <a:bodyPr>
            <a:normAutofit/>
          </a:bodyPr>
          <a:lstStyle/>
          <a:p>
            <a:pPr algn="ctr"/>
            <a:r>
              <a:rPr lang="ru-RU" sz="66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Музыкальные путешествия по странам и континентам</a:t>
            </a:r>
          </a:p>
        </p:txBody>
      </p:sp>
      <p:pic>
        <p:nvPicPr>
          <p:cNvPr id="3" name="РобертиноЛоретти-СантаЛючия_(muzmo.su)">
            <a:hlinkClick r:id="" action="ppaction://media"/>
            <a:extLst>
              <a:ext uri="{FF2B5EF4-FFF2-40B4-BE49-F238E27FC236}">
                <a16:creationId xmlns:a16="http://schemas.microsoft.com/office/drawing/2014/main" id="{9A8845B2-58E5-4B27-9DC9-D57A9DAF818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88582.52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54582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38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2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>
            <a:extLst>
              <a:ext uri="{FF2B5EF4-FFF2-40B4-BE49-F238E27FC236}">
                <a16:creationId xmlns:a16="http://schemas.microsoft.com/office/drawing/2014/main" id="{147E87D5-36DD-49F8-8732-35315400A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199"/>
            <a:ext cx="3932237" cy="1863969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Михаил Иванович</a:t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Глинка</a:t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(1804-1857)</a:t>
            </a:r>
          </a:p>
        </p:txBody>
      </p:sp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EAAA59F3-4C4E-4ECF-9704-679E01B8C9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342" y="295422"/>
            <a:ext cx="5092504" cy="6006903"/>
          </a:xfrm>
        </p:spPr>
      </p:pic>
      <p:sp>
        <p:nvSpPr>
          <p:cNvPr id="13" name="Текст 12">
            <a:extLst>
              <a:ext uri="{FF2B5EF4-FFF2-40B4-BE49-F238E27FC236}">
                <a16:creationId xmlns:a16="http://schemas.microsoft.com/office/drawing/2014/main" id="{8577BDC3-0DF2-4CD0-B87B-BE2A70736E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543" y="2447778"/>
            <a:ext cx="6246054" cy="3854546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Arial Black" panose="020B0A04020102020204" pitchFamily="34" charset="0"/>
              </a:rPr>
              <a:t> 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Русский композитор провел в Италии три года: с 1830 по 1833 г. </a:t>
            </a:r>
          </a:p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Романс </a:t>
            </a:r>
          </a:p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«Венецианская ночь» 1832 г</a:t>
            </a:r>
          </a:p>
          <a:p>
            <a:pPr algn="ctr"/>
            <a:r>
              <a:rPr lang="ru-RU" sz="2800" u="sng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Романс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-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музыкальное произведение для голоса с инструментальным сопровождением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936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Мультимедиа в Интернете 2" title="&quot;￐ﾒ￐ﾵ￐ﾽ￐ﾵ￑ﾆ￐ﾸ￐ﾰ￐ﾽ￑ﾁ￐ﾺ￐ﾰ￑ﾏ ￐ﾽ￐ﾾ￑ﾇ￑ﾌ&quot; (￐ﾜ ￐ﾓ￐ﾻ￐ﾸ￐ﾽ￐ﾺ￐ﾰ  -  ￐ﾘ ￐ﾚ￐ﾾ￐ﾷ￐ﾻ￐ﾾ￐ﾲ)">
            <a:hlinkClick r:id="" action="ppaction://media"/>
            <a:extLst>
              <a:ext uri="{FF2B5EF4-FFF2-40B4-BE49-F238E27FC236}">
                <a16:creationId xmlns:a16="http://schemas.microsoft.com/office/drawing/2014/main" id="{B7F99C8C-D457-4598-B444-4FA1BAAC2BF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96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A59C827-DDD5-456F-B8BA-D318BE8C3B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D294C93-B69C-4A8D-84D4-872B38563D54}"/>
              </a:ext>
            </a:extLst>
          </p:cNvPr>
          <p:cNvSpPr txBox="1"/>
          <p:nvPr/>
        </p:nvSpPr>
        <p:spPr>
          <a:xfrm>
            <a:off x="900332" y="253218"/>
            <a:ext cx="40092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  <a:latin typeface="Arial Black" panose="020B0A04020102020204" pitchFamily="34" charset="0"/>
              </a:rPr>
              <a:t>Тарантелла</a:t>
            </a:r>
          </a:p>
        </p:txBody>
      </p:sp>
    </p:spTree>
    <p:extLst>
      <p:ext uri="{BB962C8B-B14F-4D97-AF65-F5344CB8AC3E}">
        <p14:creationId xmlns:p14="http://schemas.microsoft.com/office/powerpoint/2010/main" val="3164597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95CD90-01D1-41EF-90B4-3B3E6A720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437" y="323558"/>
            <a:ext cx="11197883" cy="6302326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Итальянский танец в быстром темпе, живой и страстный по характеру. 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историей тарантеллы связано много легенд. Начиная с 15 в. в течение 2 столетий тарантелла считалась единственным средством излечения "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тарантизма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 — безумия, вызываемого, как полагали, укусом тарантула.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396921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Мультимедиа в Интернете 2" title="Italian tarantella,italian folk dance">
            <a:hlinkClick r:id="" action="ppaction://media"/>
            <a:extLst>
              <a:ext uri="{FF2B5EF4-FFF2-40B4-BE49-F238E27FC236}">
                <a16:creationId xmlns:a16="http://schemas.microsoft.com/office/drawing/2014/main" id="{D91CBC0B-D624-4188-BC3E-28CC52FBA22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64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13D8322-2927-4E39-9162-9C6ACF286FAC}"/>
              </a:ext>
            </a:extLst>
          </p:cNvPr>
          <p:cNvSpPr/>
          <p:nvPr/>
        </p:nvSpPr>
        <p:spPr>
          <a:xfrm>
            <a:off x="1631852" y="225083"/>
            <a:ext cx="841248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«Четыре таракана и сверчок»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(итальянская народная песня)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Припев: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У дедушки за печкою компания сидит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И, распевая песенку усами шевелит.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Поужинали дружно и ложатся на бочок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Четыре неразлучных таракана и сверчок.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 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1.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Как-то на всю ораву яду старик добыл,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Всыпал за печь отраву, чтоб охладить их пыл.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Ночью он спал спокойно, утром полез за печь, а там...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Припев: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Весёлая компания за печкою сидит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И, распевая песенку, усами шевелит.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Сожрали с аппетитом ядовитый порошок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Четыре неразлучных таракана и сверчок.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КатеринаСтаростина(8лет)-Четыренеразлучныхтараканаисверчок_(muzmo.su)">
            <a:hlinkClick r:id="" action="ppaction://media"/>
            <a:extLst>
              <a:ext uri="{FF2B5EF4-FFF2-40B4-BE49-F238E27FC236}">
                <a16:creationId xmlns:a16="http://schemas.microsoft.com/office/drawing/2014/main" id="{167CF039-4513-43F0-80CB-F116BC0C2D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94055" y="232234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910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2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Мультимедиа в Интернете 2" title="￐ﾧ￐ﾵ￑ﾂ￑ﾋ￑ﾀ￐ﾵ ￐ﾽ￐ﾵ￑ﾀ￐ﾰ￐ﾷ￐ﾻ￑ﾃ￑ﾇ￐ﾽ￑ﾋ￑ﾅ ￑ﾂ￐ﾰ￑ﾀ￐ﾰ￐ﾺ￐ﾰ￐ﾽ￐ﾰ ￐ﾸ ￑ﾁ￐ﾲ￐ﾵ￑ﾀ￑ﾇ￐ﾾ￐ﾺ">
            <a:hlinkClick r:id="" action="ppaction://media"/>
            <a:extLst>
              <a:ext uri="{FF2B5EF4-FFF2-40B4-BE49-F238E27FC236}">
                <a16:creationId xmlns:a16="http://schemas.microsoft.com/office/drawing/2014/main" id="{1A7D93C3-7062-4857-8942-7E36EEB53A0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20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CFB7089-29EF-494F-89FE-F6932C3523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227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074B82-AC8E-4255-A754-DE158F934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75555"/>
          </a:xfrm>
        </p:spPr>
        <p:txBody>
          <a:bodyPr>
            <a:normAutofit/>
          </a:bodyPr>
          <a:lstStyle/>
          <a:p>
            <a:pPr algn="ctr"/>
            <a:r>
              <a:rPr lang="ru-RU" sz="72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Народные традиции и музыка Италии</a:t>
            </a:r>
          </a:p>
        </p:txBody>
      </p:sp>
    </p:spTree>
    <p:extLst>
      <p:ext uri="{BB962C8B-B14F-4D97-AF65-F5344CB8AC3E}">
        <p14:creationId xmlns:p14="http://schemas.microsoft.com/office/powerpoint/2010/main" val="3248478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7902FBCA-C6A0-42C7-9DDD-474D95EF2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5909067"/>
          </a:xfrm>
        </p:spPr>
        <p:txBody>
          <a:bodyPr>
            <a:normAutofit fontScale="90000"/>
          </a:bodyPr>
          <a:lstStyle/>
          <a:p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Белька́нто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(итал.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canto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«красивое пение»)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-блестящий лёгкий и изящный стиль пения, характерный для итальянского вокального искусства(певучесть вокального исполнения)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Опера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 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зародилась в Италии, а именно — во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Флоренции,на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рубеже 16-17 вв.</a:t>
            </a:r>
          </a:p>
        </p:txBody>
      </p:sp>
    </p:spTree>
    <p:extLst>
      <p:ext uri="{BB962C8B-B14F-4D97-AF65-F5344CB8AC3E}">
        <p14:creationId xmlns:p14="http://schemas.microsoft.com/office/powerpoint/2010/main" val="3446388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451447B-A448-4395-BC65-7C1AAAC89E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16262DE-442B-4064-B233-42B0BB67AF52}"/>
              </a:ext>
            </a:extLst>
          </p:cNvPr>
          <p:cNvSpPr txBox="1"/>
          <p:nvPr/>
        </p:nvSpPr>
        <p:spPr>
          <a:xfrm>
            <a:off x="6096000" y="1"/>
            <a:ext cx="5945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Оперный театр «Ла Скала»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 г. Милан </a:t>
            </a:r>
          </a:p>
        </p:txBody>
      </p:sp>
    </p:spTree>
    <p:extLst>
      <p:ext uri="{BB962C8B-B14F-4D97-AF65-F5344CB8AC3E}">
        <p14:creationId xmlns:p14="http://schemas.microsoft.com/office/powerpoint/2010/main" val="2439152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D132F3D-A8A6-4D19-BE9D-FEA137214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7419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CBDF05-1836-4187-88CB-59B7F393FC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" y="0"/>
            <a:ext cx="1200912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173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0B2A23-0358-44A1-B510-9AE958E60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573" y="365125"/>
            <a:ext cx="11141612" cy="6176352"/>
          </a:xfrm>
        </p:spPr>
        <p:txBody>
          <a:bodyPr>
            <a:normAutofit fontScale="90000"/>
          </a:bodyPr>
          <a:lstStyle/>
          <a:p>
            <a:r>
              <a:rPr lang="ru-RU" dirty="0"/>
              <a:t>  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Здание театра построено в 1776-1778 годах на месте церкви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«Санта Мария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делла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Скала»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откуда театр и получил свое название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«Ла Скала»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оперный театр в Милане. Любопытно, что при раскопке площадки для строительства театра была найдена большая мраморная глыба, на которой был изображен Пилад — знаменитый мим Древнего Рима. Это было воспринято как добрый знак.</a:t>
            </a:r>
          </a:p>
        </p:txBody>
      </p:sp>
    </p:spTree>
    <p:extLst>
      <p:ext uri="{BB962C8B-B14F-4D97-AF65-F5344CB8AC3E}">
        <p14:creationId xmlns:p14="http://schemas.microsoft.com/office/powerpoint/2010/main" val="3487044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7F8261C4-2D18-4EE2-B2E1-07EDD7C1A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Анна Нетребко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3601FB0-08AE-402B-8899-55B1191D17A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4" r="5724"/>
          <a:stretch>
            <a:fillRect/>
          </a:stretch>
        </p:blipFill>
        <p:spPr>
          <a:xfrm>
            <a:off x="5514535" y="295422"/>
            <a:ext cx="6344530" cy="6217920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4E58F8C7-4AA4-4F4B-990E-AB752F2388F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- российская и австрийская оперная певица</a:t>
            </a:r>
          </a:p>
        </p:txBody>
      </p:sp>
    </p:spTree>
    <p:extLst>
      <p:ext uri="{BB962C8B-B14F-4D97-AF65-F5344CB8AC3E}">
        <p14:creationId xmlns:p14="http://schemas.microsoft.com/office/powerpoint/2010/main" val="41718160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330</Words>
  <Application>Microsoft Office PowerPoint</Application>
  <PresentationFormat>Широкоэкранный</PresentationFormat>
  <Paragraphs>31</Paragraphs>
  <Slides>16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arial</vt:lpstr>
      <vt:lpstr>Arial Black</vt:lpstr>
      <vt:lpstr>Calibri</vt:lpstr>
      <vt:lpstr>Calibri Light</vt:lpstr>
      <vt:lpstr>Times New Roman</vt:lpstr>
      <vt:lpstr>Тема Office</vt:lpstr>
      <vt:lpstr>Музыкальные путешествия по странам и континентам</vt:lpstr>
      <vt:lpstr>Презентация PowerPoint</vt:lpstr>
      <vt:lpstr>Народные традиции и музыка Италии</vt:lpstr>
      <vt:lpstr>Белька́нто (итал. bel canto - «красивое пение») -блестящий лёгкий и изящный стиль пения, характерный для итальянского вокального искусства(певучесть вокального исполнения)  Опера зародилась в Италии, а именно — во Флоренции,на рубеже 16-17 вв.</vt:lpstr>
      <vt:lpstr>Презентация PowerPoint</vt:lpstr>
      <vt:lpstr>Презентация PowerPoint</vt:lpstr>
      <vt:lpstr>Презентация PowerPoint</vt:lpstr>
      <vt:lpstr>   Здание театра построено в 1776-1778 годах на месте церкви «Санта Мария делла Скала», откуда театр и получил свое название «Ла Скала» — оперный театр в Милане. Любопытно, что при раскопке площадки для строительства театра была найдена большая мраморная глыба, на которой был изображен Пилад — знаменитый мим Древнего Рима. Это было воспринято как добрый знак.</vt:lpstr>
      <vt:lpstr>Анна Нетребко</vt:lpstr>
      <vt:lpstr>Михаил Иванович Глинка (1804-1857)</vt:lpstr>
      <vt:lpstr>Презентация PowerPoint</vt:lpstr>
      <vt:lpstr>Презентация PowerPoint</vt:lpstr>
      <vt:lpstr>   Итальянский танец в быстром темпе, живой и страстный по характеру.  С историей тарантеллы связано много легенд. Начиная с 15 в. в течение 2 столетий тарантелла считалась единственным средством излечения "тарантизма" — безумия, вызываемого, как полагали, укусом тарантула. 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Музыкальные путешествия по странам и континентам</dc:title>
  <dc:creator>Кира</dc:creator>
  <cp:lastModifiedBy>Кира</cp:lastModifiedBy>
  <cp:revision>17</cp:revision>
  <dcterms:created xsi:type="dcterms:W3CDTF">2024-01-16T17:04:31Z</dcterms:created>
  <dcterms:modified xsi:type="dcterms:W3CDTF">2024-05-31T17:55:21Z</dcterms:modified>
</cp:coreProperties>
</file>