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89" d="100"/>
          <a:sy n="89" d="100"/>
        </p:scale>
        <p:origin x="68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674CB-3709-4ACF-BB61-29ADEA3D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33272"/>
            <a:ext cx="9144000" cy="2478024"/>
          </a:xfrm>
        </p:spPr>
        <p:txBody>
          <a:bodyPr lIns="0" tIns="0" rIns="0" bIns="0" anchor="b">
            <a:noAutofit/>
          </a:bodyPr>
          <a:lstStyle>
            <a:lvl1pPr algn="ctr">
              <a:defRPr sz="4000" spc="75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6DA6BE-9B64-48FC-92D1-EF0D426A39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22192"/>
            <a:ext cx="9144000" cy="1435608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50000"/>
              </a:lnSpc>
              <a:buNone/>
              <a:defRPr sz="1600" cap="all" spc="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83AE59-8E21-449F-86DA-5BE29701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A5808-3B61-48CC-92EF-85AC2E0DFA56}" type="datetime2">
              <a:rPr lang="en-US" smtClean="0"/>
              <a:t>Thursday, December 21,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CCD60-9970-49FD-8254-21154BAA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C0A488-07A7-42F9-B1DF-68545B754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39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DC3B6-2D75-4EC4-9120-88DCE0EA6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4B06CB-A0FE-4499-B674-90C8C281A5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7FD700-765A-4DE6-A8EC-9D9D92FCB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98AF-4574-4509-BF7A-519ACD5BF826}" type="datetime2">
              <a:rPr lang="en-US" smtClean="0"/>
              <a:t>Thursday, December 21,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664EC-C4B1-4D14-9ED3-14C6CCBFF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F5526-E518-4133-9F44-D812576C1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738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F62998-15B1-4CA8-8C60-7801001F80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838899"/>
            <a:ext cx="2628900" cy="48493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1AE278-0885-4594-AB09-120344C7D8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49235" y="838900"/>
            <a:ext cx="7723265" cy="48493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850CC-FB43-4988-8D4E-9C54C2018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D97D4-9636-490F-85D0-E926C2B6F3B1}" type="datetime2">
              <a:rPr lang="en-US" smtClean="0"/>
              <a:t>Thursday, December 21,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70300-3853-4FB4-A084-CF6E5CF2B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BAFB0-25AA-4B69-8418-418F47A92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997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E0F35-0AE7-48AB-9005-F1DB4BD0B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D4022-C31F-4C4C-B5BF-5F9730C08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5EE9-11D3-436C-9D73-1AA6CCDB1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AF3C6-0FD4-4939-991C-00DDE5C56815}" type="datetime2">
              <a:rPr lang="en-US" smtClean="0"/>
              <a:t>Thursday, December 21,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17DCF-881F-4956-81AE-A6D27A88F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65F17-AD75-4B7E-970D-5D4DBD5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150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C12CB-05D8-4D62-BDC5-812DB6DD0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709738"/>
            <a:ext cx="9966960" cy="2852737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4400" spc="75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52F020-8516-4B9E-B455-5731ED6C9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4974336"/>
            <a:ext cx="9966961" cy="1115568"/>
          </a:xfrm>
        </p:spPr>
        <p:txBody>
          <a:bodyPr>
            <a:normAutofit/>
          </a:bodyPr>
          <a:lstStyle>
            <a:lvl1pPr marL="0" indent="0">
              <a:buNone/>
              <a:defRPr sz="1600" cap="all" spc="6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22993-6E28-44BB-B983-095B476B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7482-8128-47C6-A8DD-6452B0291CFF}" type="datetime2">
              <a:rPr lang="en-US" smtClean="0"/>
              <a:t>Thursday, December 21,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09971-06C9-462B-81D9-BEF24C708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9A076D-47C1-49CD-9A8B-956DB3FC3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42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8DFBD-F5ED-455C-8AD0-97476A55E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0E58C-F463-4D52-9225-9410133113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2112264"/>
            <a:ext cx="4846320" cy="39593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7BDB4-97FA-485D-A557-6F96692BAC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66560" y="2112265"/>
            <a:ext cx="4846320" cy="39593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C50007-C799-4117-8ACD-5EE980E63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3F25-275E-41DE-BE3B-EBF0DB49F9B1}" type="datetime2">
              <a:rPr lang="en-US" smtClean="0"/>
              <a:t>Thursday, December 21, 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E8968-6BAD-4D5A-BF1D-911C7A39C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9D8C08-BF20-4D5E-9004-0C075C36D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436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36E0D-26A5-455A-A8BD-70DA8BC03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484107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D4EA0-094D-4056-9032-BFB44B408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4841076" cy="31048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C0CCE8-718F-4620-8B4A-C60EEA7B88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6560" y="2112264"/>
            <a:ext cx="48463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CE86DF-0069-4D31-BDD3-A9A2F9B7B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66560" y="3018471"/>
            <a:ext cx="4841076" cy="3104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5ED06-FE54-4B86-A8D4-07D0EB08C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75572-4A44-4171-84AA-64D42C8050A6}" type="datetime2">
              <a:rPr lang="en-US" smtClean="0"/>
              <a:t>Thursday, December 21,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9EC6C3-0950-4AFE-936A-9AB5D227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84B1D1-BE0C-48F4-BC74-90675A0F0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D453288-3D76-40C1-BE00-223AB28F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478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B1716-24B0-42CD-95B6-843092597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E3617E-4B11-481F-AC6E-000317902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1612E-528E-4FD5-9E9E-E15F1108F171}" type="datetime2">
              <a:rPr lang="en-US" smtClean="0"/>
              <a:t>Thursday, December 21, 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BF19CC-06D3-40E9-81B5-63B457B22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EFC312-3AA5-46F7-B701-3D9327A68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054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D862-A06D-436F-A92E-EBAAD50B6E50}" type="datetime2">
              <a:rPr lang="en-US" smtClean="0"/>
              <a:t>Thursday, December 21, 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205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EB55F-536E-4547-A5D2-0483FC368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425"/>
            <a:ext cx="3932237" cy="1894511"/>
          </a:xfrm>
        </p:spPr>
        <p:txBody>
          <a:bodyPr anchor="b"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717D3C-533B-4EA9-886B-FAE59956C7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992" y="987425"/>
            <a:ext cx="5687568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19D2E1-4B17-4608-961E-2C4719855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58510"/>
            <a:ext cx="3932237" cy="28025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5A3535-184C-438C-AE91-9C42B7C5A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0B7D-2260-4809-8F0A-9E5F3E24F169}" type="datetime2">
              <a:rPr lang="en-US" smtClean="0"/>
              <a:t>Thursday, December 21, 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F6DBC3-4A58-42BA-9B55-A9A725103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E6563-0AB6-4038-A12B-A259552DB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851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702C5-1E3B-4C62-A538-59BB57286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552"/>
            <a:ext cx="3932237" cy="1892808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2CF574-95CE-4E60-B2CF-3B5B4F33A7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05319" y="987425"/>
            <a:ext cx="583324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039F7C-C735-4356-8B04-89E190479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33286"/>
            <a:ext cx="3932237" cy="283570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E706DF-52A3-4F34-9BF5-E1ACD5D54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E4735-C637-46A3-94EB-AB3AC4188D2F}" type="datetime2">
              <a:rPr lang="en-US" smtClean="0"/>
              <a:t>Thursday, December 21, 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B25E53-E72E-4110-BB6B-3477F56C3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686F8F-3D62-4CEC-AD9A-B70848E6A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203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F2F3BB-127D-44BC-A8EF-A8BB5F5911CA}"/>
              </a:ext>
            </a:extLst>
          </p:cNvPr>
          <p:cNvSpPr/>
          <p:nvPr/>
        </p:nvSpPr>
        <p:spPr>
          <a:xfrm rot="10800000" flipH="1">
            <a:off x="0" y="6401226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0D1F30-F118-4A1F-A48F-7E5706959F64}"/>
              </a:ext>
            </a:extLst>
          </p:cNvPr>
          <p:cNvSpPr/>
          <p:nvPr/>
        </p:nvSpPr>
        <p:spPr>
          <a:xfrm flipH="1">
            <a:off x="4038602" y="6401228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AE890C-17CE-44C0-BDED-BA68F92A8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910A6E-46D1-42CF-996C-2207737FB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10241280" cy="395935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B5247-D236-462B-BCE0-2A24DF75B0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09560" y="6409944"/>
            <a:ext cx="3703320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spc="300" baseline="0">
                <a:solidFill>
                  <a:srgbClr val="FFFFFF"/>
                </a:solidFill>
              </a:defRPr>
            </a:lvl1pPr>
          </a:lstStyle>
          <a:p>
            <a:fld id="{AE0C963C-C1DB-4AFD-9DDC-0691666BF49B}" type="datetime2">
              <a:rPr lang="en-US" smtClean="0"/>
              <a:pPr/>
              <a:t>Thursday, December 21, 2023</a:t>
            </a:fld>
            <a:endParaRPr lang="en-US" cap="al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155C58-7DDF-4CD4-96AD-F9CC844D84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828800" y="1911096"/>
            <a:ext cx="41148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1">
                <a:solidFill>
                  <a:schemeClr val="tx1"/>
                </a:solidFill>
                <a:latin typeface="+mj-lt"/>
              </a:defRPr>
            </a:lvl1pPr>
          </a:lstStyle>
          <a:p>
            <a:pPr algn="l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95647-A849-45D9-BC71-46A12E6DE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7744" y="6409944"/>
            <a:ext cx="438912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C01389E6-C847-4AD0-B56D-D205B2EAB1EE}" type="slidenum">
              <a:rPr lang="en-US" smtClean="0"/>
              <a:pPr/>
              <a:t>‹#›</a:t>
            </a:fld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08236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b="1" i="0" kern="1200" cap="all" spc="7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003FA5-D33D-4271-924B-A647B1B6CD6B}"/>
              </a:ext>
            </a:extLst>
          </p:cNvPr>
          <p:cNvSpPr txBox="1"/>
          <p:nvPr/>
        </p:nvSpPr>
        <p:spPr>
          <a:xfrm>
            <a:off x="190500" y="1285876"/>
            <a:ext cx="120015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имей сто рублей, а имей…</a:t>
            </a:r>
          </a:p>
          <a:p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Дерево держится корнями, а человек – …</a:t>
            </a:r>
          </a:p>
          <a:p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мил и свет, коли … нет.</a:t>
            </a:r>
          </a:p>
          <a:p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 … – ищи, а найдёшь – береги.</a:t>
            </a:r>
          </a:p>
          <a:p>
            <a:r>
              <a:rPr lang="ru-RU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Старый … лучше новых двух.</a:t>
            </a:r>
          </a:p>
        </p:txBody>
      </p:sp>
    </p:spTree>
    <p:extLst>
      <p:ext uri="{BB962C8B-B14F-4D97-AF65-F5344CB8AC3E}">
        <p14:creationId xmlns:p14="http://schemas.microsoft.com/office/powerpoint/2010/main" val="4214969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003FA5-D33D-4271-924B-A647B1B6CD6B}"/>
              </a:ext>
            </a:extLst>
          </p:cNvPr>
          <p:cNvSpPr txBox="1"/>
          <p:nvPr/>
        </p:nvSpPr>
        <p:spPr>
          <a:xfrm>
            <a:off x="261937" y="564356"/>
            <a:ext cx="120015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ДРУ́ЖБА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близкие отношения, основанные на взаимном доверии, привязанности, общности интересов.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1D411E8-1238-4D09-9231-B99BE6151E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4529" y="3507582"/>
            <a:ext cx="5157471" cy="290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22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003FA5-D33D-4271-924B-A647B1B6CD6B}"/>
              </a:ext>
            </a:extLst>
          </p:cNvPr>
          <p:cNvSpPr txBox="1"/>
          <p:nvPr/>
        </p:nvSpPr>
        <p:spPr>
          <a:xfrm>
            <a:off x="190500" y="478631"/>
            <a:ext cx="120015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</a:t>
            </a: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человек, который связан с кем-нибудь дружбой.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4FE422-6D47-4C15-BD25-20DCE72AA0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810"/>
          <a:stretch/>
        </p:blipFill>
        <p:spPr>
          <a:xfrm>
            <a:off x="6836569" y="2885968"/>
            <a:ext cx="5355431" cy="349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482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003FA5-D33D-4271-924B-A647B1B6CD6B}"/>
              </a:ext>
            </a:extLst>
          </p:cNvPr>
          <p:cNvSpPr txBox="1"/>
          <p:nvPr/>
        </p:nvSpPr>
        <p:spPr>
          <a:xfrm>
            <a:off x="190500" y="535782"/>
            <a:ext cx="120015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Добрый                         Жадный</a:t>
            </a:r>
          </a:p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Честный                Завистливый</a:t>
            </a:r>
          </a:p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Чуткий                    Хвастливый</a:t>
            </a:r>
          </a:p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Искренний                 Жестокий</a:t>
            </a:r>
          </a:p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Общительный          Трусливый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1E443A6A-FAA2-4F32-8E1F-1641321FEDA4}"/>
              </a:ext>
            </a:extLst>
          </p:cNvPr>
          <p:cNvCxnSpPr>
            <a:cxnSpLocks/>
          </p:cNvCxnSpPr>
          <p:nvPr/>
        </p:nvCxnSpPr>
        <p:spPr>
          <a:xfrm flipV="1">
            <a:off x="190500" y="507207"/>
            <a:ext cx="11689556" cy="142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C2CF58BC-285E-42D3-95A3-11CEF974E400}"/>
              </a:ext>
            </a:extLst>
          </p:cNvPr>
          <p:cNvCxnSpPr>
            <a:cxnSpLocks/>
          </p:cNvCxnSpPr>
          <p:nvPr/>
        </p:nvCxnSpPr>
        <p:spPr>
          <a:xfrm>
            <a:off x="190500" y="521494"/>
            <a:ext cx="0" cy="5257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185A342-FAB6-4E7C-BD8A-C70964C20C93}"/>
              </a:ext>
            </a:extLst>
          </p:cNvPr>
          <p:cNvCxnSpPr/>
          <p:nvPr/>
        </p:nvCxnSpPr>
        <p:spPr>
          <a:xfrm>
            <a:off x="190500" y="5793581"/>
            <a:ext cx="1168955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6641E85D-4323-4CDB-A574-21ED9883A337}"/>
              </a:ext>
            </a:extLst>
          </p:cNvPr>
          <p:cNvCxnSpPr/>
          <p:nvPr/>
        </p:nvCxnSpPr>
        <p:spPr>
          <a:xfrm flipV="1">
            <a:off x="11880056" y="507207"/>
            <a:ext cx="0" cy="530066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74821C3B-A40A-45F3-B522-080601A88925}"/>
              </a:ext>
            </a:extLst>
          </p:cNvPr>
          <p:cNvCxnSpPr>
            <a:cxnSpLocks/>
            <a:stCxn id="4" idx="0"/>
          </p:cNvCxnSpPr>
          <p:nvPr/>
        </p:nvCxnSpPr>
        <p:spPr>
          <a:xfrm>
            <a:off x="6191250" y="535782"/>
            <a:ext cx="0" cy="525779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6949350-A36E-4A3F-A18D-CCB472B1AC56}"/>
              </a:ext>
            </a:extLst>
          </p:cNvPr>
          <p:cNvSpPr txBox="1"/>
          <p:nvPr/>
        </p:nvSpPr>
        <p:spPr>
          <a:xfrm>
            <a:off x="95250" y="5907166"/>
            <a:ext cx="6000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Задание у доски на карточках:</a:t>
            </a:r>
          </a:p>
        </p:txBody>
      </p:sp>
    </p:spTree>
    <p:extLst>
      <p:ext uri="{BB962C8B-B14F-4D97-AF65-F5344CB8AC3E}">
        <p14:creationId xmlns:p14="http://schemas.microsoft.com/office/powerpoint/2010/main" val="1229483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003FA5-D33D-4271-924B-A647B1B6CD6B}"/>
              </a:ext>
            </a:extLst>
          </p:cNvPr>
          <p:cNvSpPr txBox="1"/>
          <p:nvPr/>
        </p:nvSpPr>
        <p:spPr>
          <a:xfrm>
            <a:off x="95250" y="0"/>
            <a:ext cx="120015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дружбы:</a:t>
            </a:r>
          </a:p>
          <a:p>
            <a:r>
              <a:rPr lang="ru-RU" sz="3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Доверять другу;</a:t>
            </a:r>
          </a:p>
          <a:p>
            <a:r>
              <a:rPr lang="ru-RU" sz="3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Делиться новостями, успехами и неудачами;</a:t>
            </a:r>
          </a:p>
          <a:p>
            <a:r>
              <a:rPr lang="ru-RU" sz="3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хранить чужие секреты;</a:t>
            </a:r>
          </a:p>
          <a:p>
            <a:r>
              <a:rPr lang="ru-RU" sz="3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Радоваться вместе с другом его успехам;</a:t>
            </a:r>
          </a:p>
          <a:p>
            <a:r>
              <a:rPr lang="ru-RU" sz="3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Предлагать свою помощь, а не ждать просьбы о помощи;</a:t>
            </a:r>
          </a:p>
          <a:p>
            <a:r>
              <a:rPr lang="ru-RU" sz="3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Стараться, чтобы другу было приятно в твоём обществе, не создавать неловких ситуаций;</a:t>
            </a:r>
          </a:p>
          <a:p>
            <a:r>
              <a:rPr lang="ru-RU" sz="3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Защищать друга;</a:t>
            </a:r>
          </a:p>
          <a:p>
            <a:r>
              <a:rPr lang="ru-RU" sz="3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Уважать права друга иметь других друзей, кроме тебя;</a:t>
            </a:r>
          </a:p>
          <a:p>
            <a:r>
              <a:rPr lang="ru-RU" sz="36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выполнять свои обещания.</a:t>
            </a:r>
          </a:p>
        </p:txBody>
      </p:sp>
    </p:spTree>
    <p:extLst>
      <p:ext uri="{BB962C8B-B14F-4D97-AF65-F5344CB8AC3E}">
        <p14:creationId xmlns:p14="http://schemas.microsoft.com/office/powerpoint/2010/main" val="4199526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003FA5-D33D-4271-924B-A647B1B6CD6B}"/>
              </a:ext>
            </a:extLst>
          </p:cNvPr>
          <p:cNvSpPr txBox="1"/>
          <p:nvPr/>
        </p:nvSpPr>
        <p:spPr>
          <a:xfrm>
            <a:off x="95250" y="0"/>
            <a:ext cx="120015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Знакомый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их очень много. Это просто люди, с которыми вы знакомы.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Приятель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хороший знакомый. Человек, с которым тебе приятно общаться. 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Товарищ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приятель, на которого в некоторых вопросах можно положиться. 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тот, с кем вы дружите. Ему можно довериться, он нам доверяет. Он особо дорог. </a:t>
            </a:r>
          </a:p>
        </p:txBody>
      </p:sp>
    </p:spTree>
    <p:extLst>
      <p:ext uri="{BB962C8B-B14F-4D97-AF65-F5344CB8AC3E}">
        <p14:creationId xmlns:p14="http://schemas.microsoft.com/office/powerpoint/2010/main" val="2620564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EF21A6-65AE-47ED-AB24-64F9D61EF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70" y="192881"/>
            <a:ext cx="11451660" cy="610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412939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RiseVTI">
  <a:themeElements>
    <a:clrScheme name="GradientRise">
      <a:dk1>
        <a:sysClr val="windowText" lastClr="000000"/>
      </a:dk1>
      <a:lt1>
        <a:srgbClr val="FFFFFF"/>
      </a:lt1>
      <a:dk2>
        <a:srgbClr val="3C0F3A"/>
      </a:dk2>
      <a:lt2>
        <a:srgbClr val="F1F2F2"/>
      </a:lt2>
      <a:accent1>
        <a:srgbClr val="A6025C"/>
      </a:accent1>
      <a:accent2>
        <a:srgbClr val="92248E"/>
      </a:accent2>
      <a:accent3>
        <a:srgbClr val="DE95C4"/>
      </a:accent3>
      <a:accent4>
        <a:srgbClr val="FE4A00"/>
      </a:accent4>
      <a:accent5>
        <a:srgbClr val="DA002F"/>
      </a:accent5>
      <a:accent6>
        <a:srgbClr val="FF907A"/>
      </a:accent6>
      <a:hlink>
        <a:srgbClr val="CA71E4"/>
      </a:hlink>
      <a:folHlink>
        <a:srgbClr val="E45E49"/>
      </a:folHlink>
    </a:clrScheme>
    <a:fontScheme name="Avenir">
      <a:majorFont>
        <a:latin typeface="Avenir Next LT Pro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RiseVTI" id="{C2FC082F-B444-4222-AF20-78444CCB5722}" vid="{39F213E4-0CBC-40CB-B3F6-8C5562B6B99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Градиентная заливка</Template>
  <TotalTime>110</TotalTime>
  <Words>246</Words>
  <Application>Microsoft Office PowerPoint</Application>
  <PresentationFormat>Широкоэкранный</PresentationFormat>
  <Paragraphs>30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Avenir Next LT Pro</vt:lpstr>
      <vt:lpstr>Avenir Next LT Pro Light</vt:lpstr>
      <vt:lpstr>Times New Roman</vt:lpstr>
      <vt:lpstr>GradientRiseVTI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София Марченко</dc:creator>
  <cp:lastModifiedBy>София Марченко</cp:lastModifiedBy>
  <cp:revision>1</cp:revision>
  <dcterms:created xsi:type="dcterms:W3CDTF">2023-12-21T05:31:51Z</dcterms:created>
  <dcterms:modified xsi:type="dcterms:W3CDTF">2023-12-21T07:22:34Z</dcterms:modified>
</cp:coreProperties>
</file>