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61" r:id="rId4"/>
    <p:sldId id="259" r:id="rId5"/>
    <p:sldId id="260" r:id="rId6"/>
    <p:sldId id="265" r:id="rId7"/>
    <p:sldId id="263" r:id="rId8"/>
    <p:sldId id="262" r:id="rId9"/>
    <p:sldId id="264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65492A3-6289-4500-AE31-9FCA50722939}" type="datetimeFigureOut">
              <a:rPr lang="ru-RU" smtClean="0"/>
              <a:pPr/>
              <a:t>17.01.2024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5F82A0F-CF07-476E-BD0A-BF9C11AFB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44624"/>
            <a:ext cx="6172200" cy="2016224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ДЕПАРТАМЕНТ ОБРАЗОВАНИЯ И НАУКИ ГОРОДА МОСКВЫ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ГОСУДАРСТВЕННОЕ БЮДЖЕТНОЕ ОБЩЕОБРАЗОВАТЕЛЬНОЕ УЧРЕЖДЕНИЕ </a:t>
            </a:r>
            <a:r>
              <a:rPr lang="ru-RU" sz="1400" dirty="0" smtClean="0">
                <a:solidFill>
                  <a:schemeClr val="tx1"/>
                </a:solidFill>
              </a:rPr>
              <a:t>«</a:t>
            </a:r>
            <a:r>
              <a:rPr lang="ru-RU" sz="1400" dirty="0">
                <a:solidFill>
                  <a:schemeClr val="tx1"/>
                </a:solidFill>
              </a:rPr>
              <a:t>ШКОЛА №1400»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rgbClr val="0070C0"/>
                </a:solidFill>
              </a:rPr>
              <a:t>третье дошкольное </a:t>
            </a:r>
            <a:r>
              <a:rPr lang="ru-RU" sz="1400" dirty="0" smtClean="0">
                <a:solidFill>
                  <a:srgbClr val="0070C0"/>
                </a:solidFill>
              </a:rPr>
              <a:t>отделение</a:t>
            </a:r>
            <a:r>
              <a:rPr lang="ru-RU" sz="1400" dirty="0">
                <a:solidFill>
                  <a:srgbClr val="C00000"/>
                </a:solidFill>
              </a:rPr>
              <a:t/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rgbClr val="C00000"/>
                </a:solidFill>
              </a:rPr>
              <a:t>вторая младшая группа № 2</a:t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rgbClr val="C00000"/>
                </a:solidFill>
              </a:rPr>
              <a:t>воспитатели:</a:t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 err="1">
                <a:solidFill>
                  <a:srgbClr val="C00000"/>
                </a:solidFill>
              </a:rPr>
              <a:t>Балова</a:t>
            </a:r>
            <a:r>
              <a:rPr lang="ru-RU" sz="1400" dirty="0">
                <a:solidFill>
                  <a:srgbClr val="C00000"/>
                </a:solidFill>
              </a:rPr>
              <a:t> Виктория Викторовна</a:t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rgbClr val="C00000"/>
                </a:solidFill>
              </a:rPr>
              <a:t>Бугаева Надежда Васильевна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2204864"/>
            <a:ext cx="6172200" cy="4536504"/>
          </a:xfrm>
        </p:spPr>
        <p:txBody>
          <a:bodyPr>
            <a:normAutofit/>
          </a:bodyPr>
          <a:lstStyle/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Проект «Где ты, воздух?»</a:t>
            </a: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Москва, 2024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122" name="Picture 2" descr="D:\Мои документы\Documents\ГРУППА № 2 2023-24\Новая папка\1681702332_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645024"/>
            <a:ext cx="3680603" cy="24445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2868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Documents\ГРУППА № 2 2023-24\Новая папка\screen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336639" cy="55024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296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Documents\ГРУППА № 2 2023-24\Новая папка\slide-2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6962110" cy="5214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Documents\ГРУППА № 2 2023-24\Новая папка\a323c80c4891e01388a3bd1583e6b595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7684170" cy="5763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Documents\ГРУППА № 2 2023-24\Новая папка\slide-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6915255" cy="5179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Воздух  вокруг  нас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D:\Мои документы\Documents\ГРУППА № 2 2023-24\Проект  ВОЗДУХ\20240115_101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789040"/>
            <a:ext cx="3728181" cy="2796136"/>
          </a:xfrm>
          <a:prstGeom prst="rect">
            <a:avLst/>
          </a:prstGeom>
          <a:noFill/>
        </p:spPr>
      </p:pic>
      <p:pic>
        <p:nvPicPr>
          <p:cNvPr id="2051" name="Picture 3" descr="D:\Мои документы\Documents\ГРУППА № 2 2023-24\Проект  ВОЗДУХ\20240115_101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3464152" cy="2598114"/>
          </a:xfrm>
          <a:prstGeom prst="rect">
            <a:avLst/>
          </a:prstGeom>
          <a:noFill/>
        </p:spPr>
      </p:pic>
      <p:pic>
        <p:nvPicPr>
          <p:cNvPr id="2052" name="Picture 4" descr="D:\Мои документы\Documents\ГРУППА № 2 2023-24\Проект  ВОЗДУХ\20240115_101935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293096"/>
            <a:ext cx="3260638" cy="2445478"/>
          </a:xfrm>
          <a:prstGeom prst="rect">
            <a:avLst/>
          </a:prstGeom>
          <a:noFill/>
        </p:spPr>
      </p:pic>
      <p:pic>
        <p:nvPicPr>
          <p:cNvPr id="2053" name="Picture 5" descr="D:\Мои документы\Documents\ГРУППА № 2 2023-24\Проект  ВОЗДУХ\20240115_1016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196752"/>
            <a:ext cx="3008101" cy="2256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Downloads\2023-10-16-14-07-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7804183" cy="5853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Воздух  внутри предметов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29" name="Picture 5" descr="D:\Мои документы\Documents\ГРУППА № 2 2023-24\Проект  ВОЗДУХ\IMG-20240116-WA00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Воздух  внутри нас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D:\Мои документы\Downloads\IMG-20240115-WA00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467600" cy="7200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Опыт «Лимон надувает воздушный шар»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195" name="Picture 3" descr="D:\Мои документы\Downloads\2023-10-12-15-54-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6894347" cy="5133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1326</TotalTime>
  <Words>26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 ДЕПАРТАМЕНТ ОБРАЗОВАНИЯ И НАУКИ ГОРОДА МОСКВЫ ГОСУДАРСТВЕННОЕ БЮДЖЕТНОЕ ОБЩЕОБРАЗОВАТЕЛЬНОЕ УЧРЕЖДЕНИЕ «ШКОЛА №1400» третье дошкольное отделение вторая младшая группа № 2 воспитатели: Балова Виктория Викторовна Бугаева Надежда Васильевна</vt:lpstr>
      <vt:lpstr>Слайд 2</vt:lpstr>
      <vt:lpstr>Слайд 3</vt:lpstr>
      <vt:lpstr>Слайд 4</vt:lpstr>
      <vt:lpstr>Воздух  вокруг  нас</vt:lpstr>
      <vt:lpstr>Слайд 6</vt:lpstr>
      <vt:lpstr>Воздух  внутри предметов</vt:lpstr>
      <vt:lpstr>Воздух  внутри нас</vt:lpstr>
      <vt:lpstr> Опыт «Лимон надувает воздушный шар»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ОБРАЗОВАНИЯ И НАУКИ ГОРОДА МОСКВЫ ГОСУДАРСТВЕННОЕ БЮДЖЕТНОЕ ОБЩЕОБРАЗОВАТЕЛЬНОЕ УЧРЕЖДЕНИЕ «ШКОЛА №1400» третье дошкольное отделение вторая младшая группа № 2 воспитатели: Балова Виктория Викторовна Бугаева Надежда Васильевна</dc:title>
  <dc:creator>Mixail</dc:creator>
  <cp:lastModifiedBy>Mixail</cp:lastModifiedBy>
  <cp:revision>12</cp:revision>
  <dcterms:created xsi:type="dcterms:W3CDTF">2024-01-12T06:15:26Z</dcterms:created>
  <dcterms:modified xsi:type="dcterms:W3CDTF">2024-01-17T05:20:54Z</dcterms:modified>
</cp:coreProperties>
</file>