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8.xml" ContentType="application/vnd.openxmlformats-officedocument.presentationml.slideMaster+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png" ContentType="image/png"/>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slideLayouts/slideLayout72.xml" ContentType="application/vnd.openxmlformats-officedocument.presentationml.slideLayout+xml"/>
  <Override PartName="/ppt/slideLayouts/slideLayout81.xml" ContentType="application/vnd.openxmlformats-officedocument.presentationml.slideLayout+xml"/>
  <Override PartName="/ppt/slideLayouts/slideLayout90.xml" ContentType="application/vnd.openxmlformats-officedocument.presentationml.slideLayout+xml"/>
  <Override PartName="/ppt/slideLayouts/slideLayout92.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Default Extension="gif" ContentType="image/gif"/>
  <Override PartName="/ppt/slideMasters/slideMaster7.xml" ContentType="application/vnd.openxmlformats-officedocument.presentationml.slideMaster+xml"/>
  <Override PartName="/ppt/slideLayouts/slideLayout99.xml" ContentType="application/vnd.openxmlformats-officedocument.presentationml.slideLayout+xml"/>
  <Override PartName="/ppt/theme/theme9.xml" ContentType="application/vnd.openxmlformats-officedocument.theme+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slideLayouts/slideLayout97.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8" r:id="rId2"/>
    <p:sldMasterId id="2147483720" r:id="rId3"/>
    <p:sldMasterId id="2147483732" r:id="rId4"/>
    <p:sldMasterId id="2147483744" r:id="rId5"/>
    <p:sldMasterId id="2147483756" r:id="rId6"/>
    <p:sldMasterId id="2147483768" r:id="rId7"/>
    <p:sldMasterId id="2147483780" r:id="rId8"/>
    <p:sldMasterId id="2147483792" r:id="rId9"/>
  </p:sldMasterIdLst>
  <p:sldIdLst>
    <p:sldId id="256" r:id="rId10"/>
    <p:sldId id="257" r:id="rId11"/>
    <p:sldId id="258" r:id="rId12"/>
    <p:sldId id="284" r:id="rId13"/>
    <p:sldId id="285" r:id="rId14"/>
    <p:sldId id="269" r:id="rId15"/>
    <p:sldId id="270" r:id="rId16"/>
    <p:sldId id="271" r:id="rId17"/>
    <p:sldId id="272" r:id="rId18"/>
    <p:sldId id="287" r:id="rId19"/>
    <p:sldId id="288" r:id="rId20"/>
    <p:sldId id="286" r:id="rId21"/>
    <p:sldId id="291" r:id="rId22"/>
    <p:sldId id="292" r:id="rId23"/>
    <p:sldId id="289" r:id="rId24"/>
    <p:sldId id="290" r:id="rId25"/>
    <p:sldId id="259" r:id="rId26"/>
    <p:sldId id="267" r:id="rId27"/>
    <p:sldId id="268" r:id="rId28"/>
    <p:sldId id="264" r:id="rId29"/>
    <p:sldId id="265" r:id="rId30"/>
    <p:sldId id="266" r:id="rId31"/>
    <p:sldId id="273" r:id="rId32"/>
    <p:sldId id="263"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04" autoAdjust="0"/>
    <p:restoredTop sz="94660"/>
  </p:normalViewPr>
  <p:slideViewPr>
    <p:cSldViewPr>
      <p:cViewPr varScale="1">
        <p:scale>
          <a:sx n="68" d="100"/>
          <a:sy n="68" d="100"/>
        </p:scale>
        <p:origin x="-13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fld id="{B4C71EC6-210F-42DE-9C53-41977AD35B3D}" type="datetimeFigureOut">
              <a:rPr lang="ru-RU" smtClean="0"/>
              <a:pPr/>
              <a:t>07.02.2024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2294844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B4C71EC6-210F-42DE-9C53-41977AD35B3D}" type="datetimeFigureOut">
              <a:rPr lang="ru-RU" smtClean="0"/>
              <a:pPr/>
              <a:t>07.02.2024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1839659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B4C71EC6-210F-42DE-9C53-41977AD35B3D}" type="datetimeFigureOut">
              <a:rPr lang="ru-RU" smtClean="0"/>
              <a:pPr/>
              <a:t>07.02.2024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1116332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AE685F57-F942-457F-A90E-299C4340A334}" type="slidenum">
              <a:rPr lang="en-US" altLang="ru-RU"/>
              <a:pPr/>
              <a:t>‹#›</a:t>
            </a:fld>
            <a:endParaRPr lang="en-US" altLang="ru-RU"/>
          </a:p>
        </p:txBody>
      </p:sp>
    </p:spTree>
    <p:extLst>
      <p:ext uri="{BB962C8B-B14F-4D97-AF65-F5344CB8AC3E}">
        <p14:creationId xmlns:p14="http://schemas.microsoft.com/office/powerpoint/2010/main" xmlns="" val="24901899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EE267A66-F07C-45D8-8946-6D3532274D2B}" type="slidenum">
              <a:rPr lang="en-US" altLang="ru-RU"/>
              <a:pPr/>
              <a:t>‹#›</a:t>
            </a:fld>
            <a:endParaRPr lang="en-US" altLang="ru-RU"/>
          </a:p>
        </p:txBody>
      </p:sp>
    </p:spTree>
    <p:extLst>
      <p:ext uri="{BB962C8B-B14F-4D97-AF65-F5344CB8AC3E}">
        <p14:creationId xmlns:p14="http://schemas.microsoft.com/office/powerpoint/2010/main" xmlns="" val="28344575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8"/>
            <a:ext cx="78867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B5770EAD-7F92-4F05-8024-1125F13C4949}" type="slidenum">
              <a:rPr lang="en-US" altLang="ru-RU"/>
              <a:pPr/>
              <a:t>‹#›</a:t>
            </a:fld>
            <a:endParaRPr lang="en-US" altLang="ru-RU"/>
          </a:p>
        </p:txBody>
      </p:sp>
    </p:spTree>
    <p:extLst>
      <p:ext uri="{BB962C8B-B14F-4D97-AF65-F5344CB8AC3E}">
        <p14:creationId xmlns:p14="http://schemas.microsoft.com/office/powerpoint/2010/main" xmlns="" val="21043504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C510DE6B-DDE7-4153-8CC8-85512A2DE716}" type="slidenum">
              <a:rPr lang="en-US" altLang="ru-RU"/>
              <a:pPr/>
              <a:t>‹#›</a:t>
            </a:fld>
            <a:endParaRPr lang="en-US" altLang="ru-RU"/>
          </a:p>
        </p:txBody>
      </p:sp>
    </p:spTree>
    <p:extLst>
      <p:ext uri="{BB962C8B-B14F-4D97-AF65-F5344CB8AC3E}">
        <p14:creationId xmlns:p14="http://schemas.microsoft.com/office/powerpoint/2010/main" xmlns="" val="1189569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365125"/>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30238" y="2505075"/>
            <a:ext cx="386873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29150" y="2505075"/>
            <a:ext cx="38877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ltLang="ru-RU"/>
          </a:p>
        </p:txBody>
      </p:sp>
      <p:sp>
        <p:nvSpPr>
          <p:cNvPr id="8" name="Нижний колонтитул 7"/>
          <p:cNvSpPr>
            <a:spLocks noGrp="1"/>
          </p:cNvSpPr>
          <p:nvPr>
            <p:ph type="ftr" sz="quarter" idx="11"/>
          </p:nvPr>
        </p:nvSpPr>
        <p:spPr/>
        <p:txBody>
          <a:bodyPr/>
          <a:lstStyle>
            <a:lvl1pPr>
              <a:defRPr/>
            </a:lvl1pPr>
          </a:lstStyle>
          <a:p>
            <a:endParaRPr lang="en-US" altLang="ru-RU"/>
          </a:p>
        </p:txBody>
      </p:sp>
      <p:sp>
        <p:nvSpPr>
          <p:cNvPr id="9" name="Номер слайда 8"/>
          <p:cNvSpPr>
            <a:spLocks noGrp="1"/>
          </p:cNvSpPr>
          <p:nvPr>
            <p:ph type="sldNum" sz="quarter" idx="12"/>
          </p:nvPr>
        </p:nvSpPr>
        <p:spPr/>
        <p:txBody>
          <a:bodyPr/>
          <a:lstStyle>
            <a:lvl1pPr>
              <a:defRPr/>
            </a:lvl1pPr>
          </a:lstStyle>
          <a:p>
            <a:fld id="{2A8BD7AF-D0B6-4A04-8ED7-0C5E880F5B61}" type="slidenum">
              <a:rPr lang="en-US" altLang="ru-RU"/>
              <a:pPr/>
              <a:t>‹#›</a:t>
            </a:fld>
            <a:endParaRPr lang="en-US" altLang="ru-RU"/>
          </a:p>
        </p:txBody>
      </p:sp>
    </p:spTree>
    <p:extLst>
      <p:ext uri="{BB962C8B-B14F-4D97-AF65-F5344CB8AC3E}">
        <p14:creationId xmlns:p14="http://schemas.microsoft.com/office/powerpoint/2010/main" xmlns="" val="12831480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ltLang="ru-RU"/>
          </a:p>
        </p:txBody>
      </p:sp>
      <p:sp>
        <p:nvSpPr>
          <p:cNvPr id="4" name="Нижний колонтитул 3"/>
          <p:cNvSpPr>
            <a:spLocks noGrp="1"/>
          </p:cNvSpPr>
          <p:nvPr>
            <p:ph type="ftr" sz="quarter" idx="11"/>
          </p:nvPr>
        </p:nvSpPr>
        <p:spPr/>
        <p:txBody>
          <a:bodyPr/>
          <a:lstStyle>
            <a:lvl1pPr>
              <a:defRPr/>
            </a:lvl1pPr>
          </a:lstStyle>
          <a:p>
            <a:endParaRPr lang="en-US" altLang="ru-RU"/>
          </a:p>
        </p:txBody>
      </p:sp>
      <p:sp>
        <p:nvSpPr>
          <p:cNvPr id="5" name="Номер слайда 4"/>
          <p:cNvSpPr>
            <a:spLocks noGrp="1"/>
          </p:cNvSpPr>
          <p:nvPr>
            <p:ph type="sldNum" sz="quarter" idx="12"/>
          </p:nvPr>
        </p:nvSpPr>
        <p:spPr/>
        <p:txBody>
          <a:bodyPr/>
          <a:lstStyle>
            <a:lvl1pPr>
              <a:defRPr/>
            </a:lvl1pPr>
          </a:lstStyle>
          <a:p>
            <a:fld id="{8E34A71C-BD2F-4B27-8345-9DA5346EAA97}" type="slidenum">
              <a:rPr lang="en-US" altLang="ru-RU"/>
              <a:pPr/>
              <a:t>‹#›</a:t>
            </a:fld>
            <a:endParaRPr lang="en-US" altLang="ru-RU"/>
          </a:p>
        </p:txBody>
      </p:sp>
    </p:spTree>
    <p:extLst>
      <p:ext uri="{BB962C8B-B14F-4D97-AF65-F5344CB8AC3E}">
        <p14:creationId xmlns:p14="http://schemas.microsoft.com/office/powerpoint/2010/main" xmlns="" val="35563003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ltLang="ru-RU"/>
          </a:p>
        </p:txBody>
      </p:sp>
      <p:sp>
        <p:nvSpPr>
          <p:cNvPr id="3" name="Нижний колонтитул 2"/>
          <p:cNvSpPr>
            <a:spLocks noGrp="1"/>
          </p:cNvSpPr>
          <p:nvPr>
            <p:ph type="ftr" sz="quarter" idx="11"/>
          </p:nvPr>
        </p:nvSpPr>
        <p:spPr/>
        <p:txBody>
          <a:bodyPr/>
          <a:lstStyle>
            <a:lvl1pPr>
              <a:defRPr/>
            </a:lvl1pPr>
          </a:lstStyle>
          <a:p>
            <a:endParaRPr lang="en-US" altLang="ru-RU"/>
          </a:p>
        </p:txBody>
      </p:sp>
      <p:sp>
        <p:nvSpPr>
          <p:cNvPr id="4" name="Номер слайда 3"/>
          <p:cNvSpPr>
            <a:spLocks noGrp="1"/>
          </p:cNvSpPr>
          <p:nvPr>
            <p:ph type="sldNum" sz="quarter" idx="12"/>
          </p:nvPr>
        </p:nvSpPr>
        <p:spPr/>
        <p:txBody>
          <a:bodyPr/>
          <a:lstStyle>
            <a:lvl1pPr>
              <a:defRPr/>
            </a:lvl1pPr>
          </a:lstStyle>
          <a:p>
            <a:fld id="{DB50CC55-D97C-4CB9-88B4-8BA4CE87A2AA}" type="slidenum">
              <a:rPr lang="en-US" altLang="ru-RU"/>
              <a:pPr/>
              <a:t>‹#›</a:t>
            </a:fld>
            <a:endParaRPr lang="en-US" altLang="ru-RU"/>
          </a:p>
        </p:txBody>
      </p:sp>
    </p:spTree>
    <p:extLst>
      <p:ext uri="{BB962C8B-B14F-4D97-AF65-F5344CB8AC3E}">
        <p14:creationId xmlns:p14="http://schemas.microsoft.com/office/powerpoint/2010/main" xmlns="" val="13323094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F99F02B4-9490-4D3A-98C5-C8BBA662CE46}" type="slidenum">
              <a:rPr lang="en-US" altLang="ru-RU"/>
              <a:pPr/>
              <a:t>‹#›</a:t>
            </a:fld>
            <a:endParaRPr lang="en-US" altLang="ru-RU"/>
          </a:p>
        </p:txBody>
      </p:sp>
    </p:spTree>
    <p:extLst>
      <p:ext uri="{BB962C8B-B14F-4D97-AF65-F5344CB8AC3E}">
        <p14:creationId xmlns:p14="http://schemas.microsoft.com/office/powerpoint/2010/main" xmlns="" val="172115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B4C71EC6-210F-42DE-9C53-41977AD35B3D}" type="datetimeFigureOut">
              <a:rPr lang="ru-RU" smtClean="0"/>
              <a:pPr/>
              <a:t>07.02.2024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37775815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A379B8A9-51C7-4FD9-9B33-0810785E583A}" type="slidenum">
              <a:rPr lang="en-US" altLang="ru-RU"/>
              <a:pPr/>
              <a:t>‹#›</a:t>
            </a:fld>
            <a:endParaRPr lang="en-US" altLang="ru-RU"/>
          </a:p>
        </p:txBody>
      </p:sp>
    </p:spTree>
    <p:extLst>
      <p:ext uri="{BB962C8B-B14F-4D97-AF65-F5344CB8AC3E}">
        <p14:creationId xmlns:p14="http://schemas.microsoft.com/office/powerpoint/2010/main" xmlns="" val="24259904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D47CCF42-0D44-44C2-802D-03F7CBDE752A}" type="slidenum">
              <a:rPr lang="en-US" altLang="ru-RU"/>
              <a:pPr/>
              <a:t>‹#›</a:t>
            </a:fld>
            <a:endParaRPr lang="en-US" altLang="ru-RU"/>
          </a:p>
        </p:txBody>
      </p:sp>
    </p:spTree>
    <p:extLst>
      <p:ext uri="{BB962C8B-B14F-4D97-AF65-F5344CB8AC3E}">
        <p14:creationId xmlns:p14="http://schemas.microsoft.com/office/powerpoint/2010/main" xmlns="" val="24851275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0CC900B5-4673-4AE8-82E5-B2AFBD52064C}" type="slidenum">
              <a:rPr lang="en-US" altLang="ru-RU"/>
              <a:pPr/>
              <a:t>‹#›</a:t>
            </a:fld>
            <a:endParaRPr lang="en-US" altLang="ru-RU"/>
          </a:p>
        </p:txBody>
      </p:sp>
    </p:spTree>
    <p:extLst>
      <p:ext uri="{BB962C8B-B14F-4D97-AF65-F5344CB8AC3E}">
        <p14:creationId xmlns:p14="http://schemas.microsoft.com/office/powerpoint/2010/main" xmlns="" val="5533035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3E3532A3-8029-4305-BFDB-7E9C322473EC}" type="slidenum">
              <a:rPr lang="en-US" altLang="ru-RU"/>
              <a:pPr/>
              <a:t>‹#›</a:t>
            </a:fld>
            <a:endParaRPr lang="en-US" altLang="ru-RU"/>
          </a:p>
        </p:txBody>
      </p:sp>
    </p:spTree>
    <p:extLst>
      <p:ext uri="{BB962C8B-B14F-4D97-AF65-F5344CB8AC3E}">
        <p14:creationId xmlns:p14="http://schemas.microsoft.com/office/powerpoint/2010/main" xmlns="" val="27559700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4DE073BD-DDEA-442D-AF8B-D0B517D85BA4}" type="slidenum">
              <a:rPr lang="en-US" altLang="ru-RU"/>
              <a:pPr/>
              <a:t>‹#›</a:t>
            </a:fld>
            <a:endParaRPr lang="en-US" altLang="ru-RU"/>
          </a:p>
        </p:txBody>
      </p:sp>
    </p:spTree>
    <p:extLst>
      <p:ext uri="{BB962C8B-B14F-4D97-AF65-F5344CB8AC3E}">
        <p14:creationId xmlns:p14="http://schemas.microsoft.com/office/powerpoint/2010/main" xmlns="" val="1498081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8"/>
            <a:ext cx="78867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D5CE2C55-3C49-45FF-B49A-5DD06161AFCF}" type="slidenum">
              <a:rPr lang="en-US" altLang="ru-RU"/>
              <a:pPr/>
              <a:t>‹#›</a:t>
            </a:fld>
            <a:endParaRPr lang="en-US" altLang="ru-RU"/>
          </a:p>
        </p:txBody>
      </p:sp>
    </p:spTree>
    <p:extLst>
      <p:ext uri="{BB962C8B-B14F-4D97-AF65-F5344CB8AC3E}">
        <p14:creationId xmlns:p14="http://schemas.microsoft.com/office/powerpoint/2010/main" xmlns="" val="2570284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4389438"/>
            <a:ext cx="4038600" cy="2316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4389438"/>
            <a:ext cx="4038600" cy="2316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FD00B214-906F-4CAC-AF47-E3CE4178940B}" type="slidenum">
              <a:rPr lang="en-US" altLang="ru-RU"/>
              <a:pPr/>
              <a:t>‹#›</a:t>
            </a:fld>
            <a:endParaRPr lang="en-US" altLang="ru-RU"/>
          </a:p>
        </p:txBody>
      </p:sp>
    </p:spTree>
    <p:extLst>
      <p:ext uri="{BB962C8B-B14F-4D97-AF65-F5344CB8AC3E}">
        <p14:creationId xmlns:p14="http://schemas.microsoft.com/office/powerpoint/2010/main" xmlns="" val="38661779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365125"/>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30238" y="2505075"/>
            <a:ext cx="386873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29150" y="2505075"/>
            <a:ext cx="38877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ltLang="ru-RU"/>
          </a:p>
        </p:txBody>
      </p:sp>
      <p:sp>
        <p:nvSpPr>
          <p:cNvPr id="8" name="Нижний колонтитул 7"/>
          <p:cNvSpPr>
            <a:spLocks noGrp="1"/>
          </p:cNvSpPr>
          <p:nvPr>
            <p:ph type="ftr" sz="quarter" idx="11"/>
          </p:nvPr>
        </p:nvSpPr>
        <p:spPr/>
        <p:txBody>
          <a:bodyPr/>
          <a:lstStyle>
            <a:lvl1pPr>
              <a:defRPr/>
            </a:lvl1pPr>
          </a:lstStyle>
          <a:p>
            <a:endParaRPr lang="en-US" altLang="ru-RU"/>
          </a:p>
        </p:txBody>
      </p:sp>
      <p:sp>
        <p:nvSpPr>
          <p:cNvPr id="9" name="Номер слайда 8"/>
          <p:cNvSpPr>
            <a:spLocks noGrp="1"/>
          </p:cNvSpPr>
          <p:nvPr>
            <p:ph type="sldNum" sz="quarter" idx="12"/>
          </p:nvPr>
        </p:nvSpPr>
        <p:spPr/>
        <p:txBody>
          <a:bodyPr/>
          <a:lstStyle>
            <a:lvl1pPr>
              <a:defRPr/>
            </a:lvl1pPr>
          </a:lstStyle>
          <a:p>
            <a:fld id="{403EB46A-E9CE-4ADD-B9B4-0DFBFFB263F3}" type="slidenum">
              <a:rPr lang="en-US" altLang="ru-RU"/>
              <a:pPr/>
              <a:t>‹#›</a:t>
            </a:fld>
            <a:endParaRPr lang="en-US" altLang="ru-RU"/>
          </a:p>
        </p:txBody>
      </p:sp>
    </p:spTree>
    <p:extLst>
      <p:ext uri="{BB962C8B-B14F-4D97-AF65-F5344CB8AC3E}">
        <p14:creationId xmlns:p14="http://schemas.microsoft.com/office/powerpoint/2010/main" xmlns="" val="29725888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ltLang="ru-RU"/>
          </a:p>
        </p:txBody>
      </p:sp>
      <p:sp>
        <p:nvSpPr>
          <p:cNvPr id="4" name="Нижний колонтитул 3"/>
          <p:cNvSpPr>
            <a:spLocks noGrp="1"/>
          </p:cNvSpPr>
          <p:nvPr>
            <p:ph type="ftr" sz="quarter" idx="11"/>
          </p:nvPr>
        </p:nvSpPr>
        <p:spPr/>
        <p:txBody>
          <a:bodyPr/>
          <a:lstStyle>
            <a:lvl1pPr>
              <a:defRPr/>
            </a:lvl1pPr>
          </a:lstStyle>
          <a:p>
            <a:endParaRPr lang="en-US" altLang="ru-RU"/>
          </a:p>
        </p:txBody>
      </p:sp>
      <p:sp>
        <p:nvSpPr>
          <p:cNvPr id="5" name="Номер слайда 4"/>
          <p:cNvSpPr>
            <a:spLocks noGrp="1"/>
          </p:cNvSpPr>
          <p:nvPr>
            <p:ph type="sldNum" sz="quarter" idx="12"/>
          </p:nvPr>
        </p:nvSpPr>
        <p:spPr/>
        <p:txBody>
          <a:bodyPr/>
          <a:lstStyle>
            <a:lvl1pPr>
              <a:defRPr/>
            </a:lvl1pPr>
          </a:lstStyle>
          <a:p>
            <a:fld id="{B635DF3E-4489-419B-B348-950A7803A41D}" type="slidenum">
              <a:rPr lang="en-US" altLang="ru-RU"/>
              <a:pPr/>
              <a:t>‹#›</a:t>
            </a:fld>
            <a:endParaRPr lang="en-US" altLang="ru-RU"/>
          </a:p>
        </p:txBody>
      </p:sp>
    </p:spTree>
    <p:extLst>
      <p:ext uri="{BB962C8B-B14F-4D97-AF65-F5344CB8AC3E}">
        <p14:creationId xmlns:p14="http://schemas.microsoft.com/office/powerpoint/2010/main" xmlns="" val="15929689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ltLang="ru-RU"/>
          </a:p>
        </p:txBody>
      </p:sp>
      <p:sp>
        <p:nvSpPr>
          <p:cNvPr id="3" name="Нижний колонтитул 2"/>
          <p:cNvSpPr>
            <a:spLocks noGrp="1"/>
          </p:cNvSpPr>
          <p:nvPr>
            <p:ph type="ftr" sz="quarter" idx="11"/>
          </p:nvPr>
        </p:nvSpPr>
        <p:spPr/>
        <p:txBody>
          <a:bodyPr/>
          <a:lstStyle>
            <a:lvl1pPr>
              <a:defRPr/>
            </a:lvl1pPr>
          </a:lstStyle>
          <a:p>
            <a:endParaRPr lang="en-US" altLang="ru-RU"/>
          </a:p>
        </p:txBody>
      </p:sp>
      <p:sp>
        <p:nvSpPr>
          <p:cNvPr id="4" name="Номер слайда 3"/>
          <p:cNvSpPr>
            <a:spLocks noGrp="1"/>
          </p:cNvSpPr>
          <p:nvPr>
            <p:ph type="sldNum" sz="quarter" idx="12"/>
          </p:nvPr>
        </p:nvSpPr>
        <p:spPr/>
        <p:txBody>
          <a:bodyPr/>
          <a:lstStyle>
            <a:lvl1pPr>
              <a:defRPr/>
            </a:lvl1pPr>
          </a:lstStyle>
          <a:p>
            <a:fld id="{973D9460-32F4-4386-8FDD-0DBB3654D183}" type="slidenum">
              <a:rPr lang="en-US" altLang="ru-RU"/>
              <a:pPr/>
              <a:t>‹#›</a:t>
            </a:fld>
            <a:endParaRPr lang="en-US" altLang="ru-RU"/>
          </a:p>
        </p:txBody>
      </p:sp>
    </p:spTree>
    <p:extLst>
      <p:ext uri="{BB962C8B-B14F-4D97-AF65-F5344CB8AC3E}">
        <p14:creationId xmlns:p14="http://schemas.microsoft.com/office/powerpoint/2010/main" xmlns="" val="3862234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8"/>
            <a:ext cx="78867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fld id="{B4C71EC6-210F-42DE-9C53-41977AD35B3D}" type="datetimeFigureOut">
              <a:rPr lang="ru-RU" smtClean="0"/>
              <a:pPr/>
              <a:t>07.02.2024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36581136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5A5A6010-4143-4C78-BCFC-1ECEC6ECE44C}" type="slidenum">
              <a:rPr lang="en-US" altLang="ru-RU"/>
              <a:pPr/>
              <a:t>‹#›</a:t>
            </a:fld>
            <a:endParaRPr lang="en-US" altLang="ru-RU"/>
          </a:p>
        </p:txBody>
      </p:sp>
    </p:spTree>
    <p:extLst>
      <p:ext uri="{BB962C8B-B14F-4D97-AF65-F5344CB8AC3E}">
        <p14:creationId xmlns:p14="http://schemas.microsoft.com/office/powerpoint/2010/main" xmlns="" val="35964495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B55FB0DF-1ACC-4ED3-9F52-F77B0ED6A7C8}" type="slidenum">
              <a:rPr lang="en-US" altLang="ru-RU"/>
              <a:pPr/>
              <a:t>‹#›</a:t>
            </a:fld>
            <a:endParaRPr lang="en-US" altLang="ru-RU"/>
          </a:p>
        </p:txBody>
      </p:sp>
    </p:spTree>
    <p:extLst>
      <p:ext uri="{BB962C8B-B14F-4D97-AF65-F5344CB8AC3E}">
        <p14:creationId xmlns:p14="http://schemas.microsoft.com/office/powerpoint/2010/main" xmlns="" val="41911033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69DB93AA-46BD-4F0B-9719-2C1A80FC7470}" type="slidenum">
              <a:rPr lang="en-US" altLang="ru-RU"/>
              <a:pPr/>
              <a:t>‹#›</a:t>
            </a:fld>
            <a:endParaRPr lang="en-US" altLang="ru-RU"/>
          </a:p>
        </p:txBody>
      </p:sp>
    </p:spTree>
    <p:extLst>
      <p:ext uri="{BB962C8B-B14F-4D97-AF65-F5344CB8AC3E}">
        <p14:creationId xmlns:p14="http://schemas.microsoft.com/office/powerpoint/2010/main" xmlns="" val="17285093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304800"/>
            <a:ext cx="2057400" cy="64008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304800"/>
            <a:ext cx="6019800" cy="64008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969F9C16-F284-4B19-B22C-BB338FAD29CC}" type="slidenum">
              <a:rPr lang="en-US" altLang="ru-RU"/>
              <a:pPr/>
              <a:t>‹#›</a:t>
            </a:fld>
            <a:endParaRPr lang="en-US" altLang="ru-RU"/>
          </a:p>
        </p:txBody>
      </p:sp>
    </p:spTree>
    <p:extLst>
      <p:ext uri="{BB962C8B-B14F-4D97-AF65-F5344CB8AC3E}">
        <p14:creationId xmlns:p14="http://schemas.microsoft.com/office/powerpoint/2010/main" xmlns="" val="14299014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2EBD9AE4-49C6-4672-A4DE-AB14BDD0595A}" type="slidenum">
              <a:rPr lang="en-US" altLang="ru-RU"/>
              <a:pPr/>
              <a:t>‹#›</a:t>
            </a:fld>
            <a:endParaRPr lang="en-US" altLang="ru-RU"/>
          </a:p>
        </p:txBody>
      </p:sp>
    </p:spTree>
    <p:extLst>
      <p:ext uri="{BB962C8B-B14F-4D97-AF65-F5344CB8AC3E}">
        <p14:creationId xmlns:p14="http://schemas.microsoft.com/office/powerpoint/2010/main" xmlns="" val="25941073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94132A07-DCF1-4D82-9C51-3E1563416F40}" type="slidenum">
              <a:rPr lang="en-US" altLang="ru-RU"/>
              <a:pPr/>
              <a:t>‹#›</a:t>
            </a:fld>
            <a:endParaRPr lang="en-US" altLang="ru-RU"/>
          </a:p>
        </p:txBody>
      </p:sp>
    </p:spTree>
    <p:extLst>
      <p:ext uri="{BB962C8B-B14F-4D97-AF65-F5344CB8AC3E}">
        <p14:creationId xmlns:p14="http://schemas.microsoft.com/office/powerpoint/2010/main" xmlns="" val="30892698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8"/>
            <a:ext cx="78867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56EAEA08-667E-4531-BF28-82EC68C2E0FF}" type="slidenum">
              <a:rPr lang="en-US" altLang="ru-RU"/>
              <a:pPr/>
              <a:t>‹#›</a:t>
            </a:fld>
            <a:endParaRPr lang="en-US" altLang="ru-RU"/>
          </a:p>
        </p:txBody>
      </p:sp>
    </p:spTree>
    <p:extLst>
      <p:ext uri="{BB962C8B-B14F-4D97-AF65-F5344CB8AC3E}">
        <p14:creationId xmlns:p14="http://schemas.microsoft.com/office/powerpoint/2010/main" xmlns="" val="28919865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89CB7C17-7749-4D5E-B38D-95FB18E13DD6}" type="slidenum">
              <a:rPr lang="en-US" altLang="ru-RU"/>
              <a:pPr/>
              <a:t>‹#›</a:t>
            </a:fld>
            <a:endParaRPr lang="en-US" altLang="ru-RU"/>
          </a:p>
        </p:txBody>
      </p:sp>
    </p:spTree>
    <p:extLst>
      <p:ext uri="{BB962C8B-B14F-4D97-AF65-F5344CB8AC3E}">
        <p14:creationId xmlns:p14="http://schemas.microsoft.com/office/powerpoint/2010/main" xmlns="" val="17187160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365125"/>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30238" y="2505075"/>
            <a:ext cx="386873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29150" y="2505075"/>
            <a:ext cx="38877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ltLang="ru-RU"/>
          </a:p>
        </p:txBody>
      </p:sp>
      <p:sp>
        <p:nvSpPr>
          <p:cNvPr id="8" name="Нижний колонтитул 7"/>
          <p:cNvSpPr>
            <a:spLocks noGrp="1"/>
          </p:cNvSpPr>
          <p:nvPr>
            <p:ph type="ftr" sz="quarter" idx="11"/>
          </p:nvPr>
        </p:nvSpPr>
        <p:spPr/>
        <p:txBody>
          <a:bodyPr/>
          <a:lstStyle>
            <a:lvl1pPr>
              <a:defRPr/>
            </a:lvl1pPr>
          </a:lstStyle>
          <a:p>
            <a:endParaRPr lang="en-US" altLang="ru-RU"/>
          </a:p>
        </p:txBody>
      </p:sp>
      <p:sp>
        <p:nvSpPr>
          <p:cNvPr id="9" name="Номер слайда 8"/>
          <p:cNvSpPr>
            <a:spLocks noGrp="1"/>
          </p:cNvSpPr>
          <p:nvPr>
            <p:ph type="sldNum" sz="quarter" idx="12"/>
          </p:nvPr>
        </p:nvSpPr>
        <p:spPr/>
        <p:txBody>
          <a:bodyPr/>
          <a:lstStyle>
            <a:lvl1pPr>
              <a:defRPr/>
            </a:lvl1pPr>
          </a:lstStyle>
          <a:p>
            <a:fld id="{A4AF0AFB-EC99-4C99-9F63-C59BC507C64D}" type="slidenum">
              <a:rPr lang="en-US" altLang="ru-RU"/>
              <a:pPr/>
              <a:t>‹#›</a:t>
            </a:fld>
            <a:endParaRPr lang="en-US" altLang="ru-RU"/>
          </a:p>
        </p:txBody>
      </p:sp>
    </p:spTree>
    <p:extLst>
      <p:ext uri="{BB962C8B-B14F-4D97-AF65-F5344CB8AC3E}">
        <p14:creationId xmlns:p14="http://schemas.microsoft.com/office/powerpoint/2010/main" xmlns="" val="21084178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ltLang="ru-RU"/>
          </a:p>
        </p:txBody>
      </p:sp>
      <p:sp>
        <p:nvSpPr>
          <p:cNvPr id="4" name="Нижний колонтитул 3"/>
          <p:cNvSpPr>
            <a:spLocks noGrp="1"/>
          </p:cNvSpPr>
          <p:nvPr>
            <p:ph type="ftr" sz="quarter" idx="11"/>
          </p:nvPr>
        </p:nvSpPr>
        <p:spPr/>
        <p:txBody>
          <a:bodyPr/>
          <a:lstStyle>
            <a:lvl1pPr>
              <a:defRPr/>
            </a:lvl1pPr>
          </a:lstStyle>
          <a:p>
            <a:endParaRPr lang="en-US" altLang="ru-RU"/>
          </a:p>
        </p:txBody>
      </p:sp>
      <p:sp>
        <p:nvSpPr>
          <p:cNvPr id="5" name="Номер слайда 4"/>
          <p:cNvSpPr>
            <a:spLocks noGrp="1"/>
          </p:cNvSpPr>
          <p:nvPr>
            <p:ph type="sldNum" sz="quarter" idx="12"/>
          </p:nvPr>
        </p:nvSpPr>
        <p:spPr/>
        <p:txBody>
          <a:bodyPr/>
          <a:lstStyle>
            <a:lvl1pPr>
              <a:defRPr/>
            </a:lvl1pPr>
          </a:lstStyle>
          <a:p>
            <a:fld id="{F5F57E2F-8402-42B8-82B1-E29FB4FFFEB6}" type="slidenum">
              <a:rPr lang="en-US" altLang="ru-RU"/>
              <a:pPr/>
              <a:t>‹#›</a:t>
            </a:fld>
            <a:endParaRPr lang="en-US" altLang="ru-RU"/>
          </a:p>
        </p:txBody>
      </p:sp>
    </p:spTree>
    <p:extLst>
      <p:ext uri="{BB962C8B-B14F-4D97-AF65-F5344CB8AC3E}">
        <p14:creationId xmlns:p14="http://schemas.microsoft.com/office/powerpoint/2010/main" xmlns="" val="26167202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fld id="{B4C71EC6-210F-42DE-9C53-41977AD35B3D}" type="datetimeFigureOut">
              <a:rPr lang="ru-RU" smtClean="0"/>
              <a:pPr/>
              <a:t>07.02.2024</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19632508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ltLang="ru-RU"/>
          </a:p>
        </p:txBody>
      </p:sp>
      <p:sp>
        <p:nvSpPr>
          <p:cNvPr id="3" name="Нижний колонтитул 2"/>
          <p:cNvSpPr>
            <a:spLocks noGrp="1"/>
          </p:cNvSpPr>
          <p:nvPr>
            <p:ph type="ftr" sz="quarter" idx="11"/>
          </p:nvPr>
        </p:nvSpPr>
        <p:spPr/>
        <p:txBody>
          <a:bodyPr/>
          <a:lstStyle>
            <a:lvl1pPr>
              <a:defRPr/>
            </a:lvl1pPr>
          </a:lstStyle>
          <a:p>
            <a:endParaRPr lang="en-US" altLang="ru-RU"/>
          </a:p>
        </p:txBody>
      </p:sp>
      <p:sp>
        <p:nvSpPr>
          <p:cNvPr id="4" name="Номер слайда 3"/>
          <p:cNvSpPr>
            <a:spLocks noGrp="1"/>
          </p:cNvSpPr>
          <p:nvPr>
            <p:ph type="sldNum" sz="quarter" idx="12"/>
          </p:nvPr>
        </p:nvSpPr>
        <p:spPr/>
        <p:txBody>
          <a:bodyPr/>
          <a:lstStyle>
            <a:lvl1pPr>
              <a:defRPr/>
            </a:lvl1pPr>
          </a:lstStyle>
          <a:p>
            <a:fld id="{92C4D5CE-711B-4A43-AE48-6FD42E3C7039}" type="slidenum">
              <a:rPr lang="en-US" altLang="ru-RU"/>
              <a:pPr/>
              <a:t>‹#›</a:t>
            </a:fld>
            <a:endParaRPr lang="en-US" altLang="ru-RU"/>
          </a:p>
        </p:txBody>
      </p:sp>
    </p:spTree>
    <p:extLst>
      <p:ext uri="{BB962C8B-B14F-4D97-AF65-F5344CB8AC3E}">
        <p14:creationId xmlns:p14="http://schemas.microsoft.com/office/powerpoint/2010/main" xmlns="" val="37560454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10E27A37-F2F0-44F6-99E2-CD232A580C0F}" type="slidenum">
              <a:rPr lang="en-US" altLang="ru-RU"/>
              <a:pPr/>
              <a:t>‹#›</a:t>
            </a:fld>
            <a:endParaRPr lang="en-US" altLang="ru-RU"/>
          </a:p>
        </p:txBody>
      </p:sp>
    </p:spTree>
    <p:extLst>
      <p:ext uri="{BB962C8B-B14F-4D97-AF65-F5344CB8AC3E}">
        <p14:creationId xmlns:p14="http://schemas.microsoft.com/office/powerpoint/2010/main" xmlns="" val="314225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9708C0C2-308A-4E95-9BCD-857B2ED9DEA1}" type="slidenum">
              <a:rPr lang="en-US" altLang="ru-RU"/>
              <a:pPr/>
              <a:t>‹#›</a:t>
            </a:fld>
            <a:endParaRPr lang="en-US" altLang="ru-RU"/>
          </a:p>
        </p:txBody>
      </p:sp>
    </p:spTree>
    <p:extLst>
      <p:ext uri="{BB962C8B-B14F-4D97-AF65-F5344CB8AC3E}">
        <p14:creationId xmlns:p14="http://schemas.microsoft.com/office/powerpoint/2010/main" xmlns="" val="344685881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023E23A6-2312-4544-9DC2-76847E8F18CC}" type="slidenum">
              <a:rPr lang="en-US" altLang="ru-RU"/>
              <a:pPr/>
              <a:t>‹#›</a:t>
            </a:fld>
            <a:endParaRPr lang="en-US" altLang="ru-RU"/>
          </a:p>
        </p:txBody>
      </p:sp>
    </p:spTree>
    <p:extLst>
      <p:ext uri="{BB962C8B-B14F-4D97-AF65-F5344CB8AC3E}">
        <p14:creationId xmlns:p14="http://schemas.microsoft.com/office/powerpoint/2010/main" xmlns="" val="39215211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79B41AE0-9B2C-4418-9D1B-5D36CBE292C0}" type="slidenum">
              <a:rPr lang="en-US" altLang="ru-RU"/>
              <a:pPr/>
              <a:t>‹#›</a:t>
            </a:fld>
            <a:endParaRPr lang="en-US" altLang="ru-RU"/>
          </a:p>
        </p:txBody>
      </p:sp>
    </p:spTree>
    <p:extLst>
      <p:ext uri="{BB962C8B-B14F-4D97-AF65-F5344CB8AC3E}">
        <p14:creationId xmlns:p14="http://schemas.microsoft.com/office/powerpoint/2010/main" xmlns="" val="289730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CFA73F5C-C811-4A00-AC96-D7C5C2E15FB3}" type="slidenum">
              <a:rPr lang="en-US" altLang="ru-RU"/>
              <a:pPr/>
              <a:t>‹#›</a:t>
            </a:fld>
            <a:endParaRPr lang="en-US" altLang="ru-RU"/>
          </a:p>
        </p:txBody>
      </p:sp>
    </p:spTree>
    <p:extLst>
      <p:ext uri="{BB962C8B-B14F-4D97-AF65-F5344CB8AC3E}">
        <p14:creationId xmlns:p14="http://schemas.microsoft.com/office/powerpoint/2010/main" xmlns="" val="23368249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40C30381-330B-40CA-BF6E-FB678A92217A}" type="slidenum">
              <a:rPr lang="en-US" altLang="ru-RU"/>
              <a:pPr/>
              <a:t>‹#›</a:t>
            </a:fld>
            <a:endParaRPr lang="en-US" altLang="ru-RU"/>
          </a:p>
        </p:txBody>
      </p:sp>
    </p:spTree>
    <p:extLst>
      <p:ext uri="{BB962C8B-B14F-4D97-AF65-F5344CB8AC3E}">
        <p14:creationId xmlns:p14="http://schemas.microsoft.com/office/powerpoint/2010/main" xmlns="" val="66591208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8"/>
            <a:ext cx="78867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16F4F30B-A9E4-4FCD-BF29-5CA23F647EA2}" type="slidenum">
              <a:rPr lang="en-US" altLang="ru-RU"/>
              <a:pPr/>
              <a:t>‹#›</a:t>
            </a:fld>
            <a:endParaRPr lang="en-US" altLang="ru-RU"/>
          </a:p>
        </p:txBody>
      </p:sp>
    </p:spTree>
    <p:extLst>
      <p:ext uri="{BB962C8B-B14F-4D97-AF65-F5344CB8AC3E}">
        <p14:creationId xmlns:p14="http://schemas.microsoft.com/office/powerpoint/2010/main" xmlns="" val="55960584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E685F60A-0290-421E-95E3-AD19B00F94D9}" type="slidenum">
              <a:rPr lang="en-US" altLang="ru-RU"/>
              <a:pPr/>
              <a:t>‹#›</a:t>
            </a:fld>
            <a:endParaRPr lang="en-US" altLang="ru-RU"/>
          </a:p>
        </p:txBody>
      </p:sp>
    </p:spTree>
    <p:extLst>
      <p:ext uri="{BB962C8B-B14F-4D97-AF65-F5344CB8AC3E}">
        <p14:creationId xmlns:p14="http://schemas.microsoft.com/office/powerpoint/2010/main" xmlns="" val="14491023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365125"/>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30238" y="2505075"/>
            <a:ext cx="386873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29150" y="2505075"/>
            <a:ext cx="38877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ltLang="ru-RU"/>
          </a:p>
        </p:txBody>
      </p:sp>
      <p:sp>
        <p:nvSpPr>
          <p:cNvPr id="8" name="Нижний колонтитул 7"/>
          <p:cNvSpPr>
            <a:spLocks noGrp="1"/>
          </p:cNvSpPr>
          <p:nvPr>
            <p:ph type="ftr" sz="quarter" idx="11"/>
          </p:nvPr>
        </p:nvSpPr>
        <p:spPr/>
        <p:txBody>
          <a:bodyPr/>
          <a:lstStyle>
            <a:lvl1pPr>
              <a:defRPr/>
            </a:lvl1pPr>
          </a:lstStyle>
          <a:p>
            <a:endParaRPr lang="en-US" altLang="ru-RU"/>
          </a:p>
        </p:txBody>
      </p:sp>
      <p:sp>
        <p:nvSpPr>
          <p:cNvPr id="9" name="Номер слайда 8"/>
          <p:cNvSpPr>
            <a:spLocks noGrp="1"/>
          </p:cNvSpPr>
          <p:nvPr>
            <p:ph type="sldNum" sz="quarter" idx="12"/>
          </p:nvPr>
        </p:nvSpPr>
        <p:spPr/>
        <p:txBody>
          <a:bodyPr/>
          <a:lstStyle>
            <a:lvl1pPr>
              <a:defRPr/>
            </a:lvl1pPr>
          </a:lstStyle>
          <a:p>
            <a:fld id="{528A656F-7885-4933-8396-30CF8AB543EB}" type="slidenum">
              <a:rPr lang="en-US" altLang="ru-RU"/>
              <a:pPr/>
              <a:t>‹#›</a:t>
            </a:fld>
            <a:endParaRPr lang="en-US" altLang="ru-RU"/>
          </a:p>
        </p:txBody>
      </p:sp>
    </p:spTree>
    <p:extLst>
      <p:ext uri="{BB962C8B-B14F-4D97-AF65-F5344CB8AC3E}">
        <p14:creationId xmlns:p14="http://schemas.microsoft.com/office/powerpoint/2010/main" xmlns="" val="3572702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365125"/>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30238" y="2505075"/>
            <a:ext cx="386873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29150" y="2505075"/>
            <a:ext cx="38877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fld id="{B4C71EC6-210F-42DE-9C53-41977AD35B3D}" type="datetimeFigureOut">
              <a:rPr lang="ru-RU" smtClean="0"/>
              <a:pPr/>
              <a:t>07.02.2024</a:t>
            </a:fld>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426175391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ltLang="ru-RU"/>
          </a:p>
        </p:txBody>
      </p:sp>
      <p:sp>
        <p:nvSpPr>
          <p:cNvPr id="4" name="Нижний колонтитул 3"/>
          <p:cNvSpPr>
            <a:spLocks noGrp="1"/>
          </p:cNvSpPr>
          <p:nvPr>
            <p:ph type="ftr" sz="quarter" idx="11"/>
          </p:nvPr>
        </p:nvSpPr>
        <p:spPr/>
        <p:txBody>
          <a:bodyPr/>
          <a:lstStyle>
            <a:lvl1pPr>
              <a:defRPr/>
            </a:lvl1pPr>
          </a:lstStyle>
          <a:p>
            <a:endParaRPr lang="en-US" altLang="ru-RU"/>
          </a:p>
        </p:txBody>
      </p:sp>
      <p:sp>
        <p:nvSpPr>
          <p:cNvPr id="5" name="Номер слайда 4"/>
          <p:cNvSpPr>
            <a:spLocks noGrp="1"/>
          </p:cNvSpPr>
          <p:nvPr>
            <p:ph type="sldNum" sz="quarter" idx="12"/>
          </p:nvPr>
        </p:nvSpPr>
        <p:spPr/>
        <p:txBody>
          <a:bodyPr/>
          <a:lstStyle>
            <a:lvl1pPr>
              <a:defRPr/>
            </a:lvl1pPr>
          </a:lstStyle>
          <a:p>
            <a:fld id="{C730C475-69DC-4F4B-97C4-04D0DA0BF13A}" type="slidenum">
              <a:rPr lang="en-US" altLang="ru-RU"/>
              <a:pPr/>
              <a:t>‹#›</a:t>
            </a:fld>
            <a:endParaRPr lang="en-US" altLang="ru-RU"/>
          </a:p>
        </p:txBody>
      </p:sp>
    </p:spTree>
    <p:extLst>
      <p:ext uri="{BB962C8B-B14F-4D97-AF65-F5344CB8AC3E}">
        <p14:creationId xmlns:p14="http://schemas.microsoft.com/office/powerpoint/2010/main" xmlns="" val="52077285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ltLang="ru-RU"/>
          </a:p>
        </p:txBody>
      </p:sp>
      <p:sp>
        <p:nvSpPr>
          <p:cNvPr id="3" name="Нижний колонтитул 2"/>
          <p:cNvSpPr>
            <a:spLocks noGrp="1"/>
          </p:cNvSpPr>
          <p:nvPr>
            <p:ph type="ftr" sz="quarter" idx="11"/>
          </p:nvPr>
        </p:nvSpPr>
        <p:spPr/>
        <p:txBody>
          <a:bodyPr/>
          <a:lstStyle>
            <a:lvl1pPr>
              <a:defRPr/>
            </a:lvl1pPr>
          </a:lstStyle>
          <a:p>
            <a:endParaRPr lang="en-US" altLang="ru-RU"/>
          </a:p>
        </p:txBody>
      </p:sp>
      <p:sp>
        <p:nvSpPr>
          <p:cNvPr id="4" name="Номер слайда 3"/>
          <p:cNvSpPr>
            <a:spLocks noGrp="1"/>
          </p:cNvSpPr>
          <p:nvPr>
            <p:ph type="sldNum" sz="quarter" idx="12"/>
          </p:nvPr>
        </p:nvSpPr>
        <p:spPr/>
        <p:txBody>
          <a:bodyPr/>
          <a:lstStyle>
            <a:lvl1pPr>
              <a:defRPr/>
            </a:lvl1pPr>
          </a:lstStyle>
          <a:p>
            <a:fld id="{18AE6462-9209-4F8E-A9EA-797B49D9DB04}" type="slidenum">
              <a:rPr lang="en-US" altLang="ru-RU"/>
              <a:pPr/>
              <a:t>‹#›</a:t>
            </a:fld>
            <a:endParaRPr lang="en-US" altLang="ru-RU"/>
          </a:p>
        </p:txBody>
      </p:sp>
    </p:spTree>
    <p:extLst>
      <p:ext uri="{BB962C8B-B14F-4D97-AF65-F5344CB8AC3E}">
        <p14:creationId xmlns:p14="http://schemas.microsoft.com/office/powerpoint/2010/main" xmlns="" val="35007174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954A027D-1FEB-4EFC-8CC2-03ED8F5031D5}" type="slidenum">
              <a:rPr lang="en-US" altLang="ru-RU"/>
              <a:pPr/>
              <a:t>‹#›</a:t>
            </a:fld>
            <a:endParaRPr lang="en-US" altLang="ru-RU"/>
          </a:p>
        </p:txBody>
      </p:sp>
    </p:spTree>
    <p:extLst>
      <p:ext uri="{BB962C8B-B14F-4D97-AF65-F5344CB8AC3E}">
        <p14:creationId xmlns:p14="http://schemas.microsoft.com/office/powerpoint/2010/main" xmlns="" val="167316389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5BE6D2C6-D6AF-43C8-A2E7-6E97E2B117C5}" type="slidenum">
              <a:rPr lang="en-US" altLang="ru-RU"/>
              <a:pPr/>
              <a:t>‹#›</a:t>
            </a:fld>
            <a:endParaRPr lang="en-US" altLang="ru-RU"/>
          </a:p>
        </p:txBody>
      </p:sp>
    </p:spTree>
    <p:extLst>
      <p:ext uri="{BB962C8B-B14F-4D97-AF65-F5344CB8AC3E}">
        <p14:creationId xmlns:p14="http://schemas.microsoft.com/office/powerpoint/2010/main" xmlns="" val="196921966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A507612C-CB1C-4B8A-9EDB-DEC9A1994ADA}" type="slidenum">
              <a:rPr lang="en-US" altLang="ru-RU"/>
              <a:pPr/>
              <a:t>‹#›</a:t>
            </a:fld>
            <a:endParaRPr lang="en-US" altLang="ru-RU"/>
          </a:p>
        </p:txBody>
      </p:sp>
    </p:spTree>
    <p:extLst>
      <p:ext uri="{BB962C8B-B14F-4D97-AF65-F5344CB8AC3E}">
        <p14:creationId xmlns:p14="http://schemas.microsoft.com/office/powerpoint/2010/main" xmlns="" val="330785623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AE7D3995-E0F0-46DF-AB02-2DF67CB62D81}" type="slidenum">
              <a:rPr lang="en-US" altLang="ru-RU"/>
              <a:pPr/>
              <a:t>‹#›</a:t>
            </a:fld>
            <a:endParaRPr lang="en-US" altLang="ru-RU"/>
          </a:p>
        </p:txBody>
      </p:sp>
    </p:spTree>
    <p:extLst>
      <p:ext uri="{BB962C8B-B14F-4D97-AF65-F5344CB8AC3E}">
        <p14:creationId xmlns:p14="http://schemas.microsoft.com/office/powerpoint/2010/main" xmlns="" val="275609012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9EB61604-9B71-4EA3-A411-82CE1B49FA6B}" type="slidenum">
              <a:rPr lang="en-US" altLang="ru-RU"/>
              <a:pPr/>
              <a:t>‹#›</a:t>
            </a:fld>
            <a:endParaRPr lang="en-US" altLang="ru-RU"/>
          </a:p>
        </p:txBody>
      </p:sp>
    </p:spTree>
    <p:extLst>
      <p:ext uri="{BB962C8B-B14F-4D97-AF65-F5344CB8AC3E}">
        <p14:creationId xmlns:p14="http://schemas.microsoft.com/office/powerpoint/2010/main" xmlns="" val="411153573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E8BED1DD-BEC1-4A39-A670-FCBFE7AA4E05}" type="slidenum">
              <a:rPr lang="en-US" altLang="ru-RU"/>
              <a:pPr/>
              <a:t>‹#›</a:t>
            </a:fld>
            <a:endParaRPr lang="en-US" altLang="ru-RU"/>
          </a:p>
        </p:txBody>
      </p:sp>
    </p:spTree>
    <p:extLst>
      <p:ext uri="{BB962C8B-B14F-4D97-AF65-F5344CB8AC3E}">
        <p14:creationId xmlns:p14="http://schemas.microsoft.com/office/powerpoint/2010/main" xmlns="" val="15621804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8"/>
            <a:ext cx="78867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ADC662C2-CBB0-4BBE-A314-E711937420BB}" type="slidenum">
              <a:rPr lang="en-US" altLang="ru-RU"/>
              <a:pPr/>
              <a:t>‹#›</a:t>
            </a:fld>
            <a:endParaRPr lang="en-US" altLang="ru-RU"/>
          </a:p>
        </p:txBody>
      </p:sp>
    </p:spTree>
    <p:extLst>
      <p:ext uri="{BB962C8B-B14F-4D97-AF65-F5344CB8AC3E}">
        <p14:creationId xmlns:p14="http://schemas.microsoft.com/office/powerpoint/2010/main" xmlns="" val="72689093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4389438"/>
            <a:ext cx="4038600" cy="2316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4389438"/>
            <a:ext cx="4038600" cy="2316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08C83A9D-226D-4277-8601-00695CA78C42}" type="slidenum">
              <a:rPr lang="en-US" altLang="ru-RU"/>
              <a:pPr/>
              <a:t>‹#›</a:t>
            </a:fld>
            <a:endParaRPr lang="en-US" altLang="ru-RU"/>
          </a:p>
        </p:txBody>
      </p:sp>
    </p:spTree>
    <p:extLst>
      <p:ext uri="{BB962C8B-B14F-4D97-AF65-F5344CB8AC3E}">
        <p14:creationId xmlns:p14="http://schemas.microsoft.com/office/powerpoint/2010/main" xmlns="" val="2170286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fld id="{B4C71EC6-210F-42DE-9C53-41977AD35B3D}" type="datetimeFigureOut">
              <a:rPr lang="ru-RU" smtClean="0"/>
              <a:pPr/>
              <a:t>07.02.2024</a:t>
            </a:fld>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2066545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365125"/>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30238" y="2505075"/>
            <a:ext cx="386873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29150" y="2505075"/>
            <a:ext cx="38877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ltLang="ru-RU"/>
          </a:p>
        </p:txBody>
      </p:sp>
      <p:sp>
        <p:nvSpPr>
          <p:cNvPr id="8" name="Нижний колонтитул 7"/>
          <p:cNvSpPr>
            <a:spLocks noGrp="1"/>
          </p:cNvSpPr>
          <p:nvPr>
            <p:ph type="ftr" sz="quarter" idx="11"/>
          </p:nvPr>
        </p:nvSpPr>
        <p:spPr/>
        <p:txBody>
          <a:bodyPr/>
          <a:lstStyle>
            <a:lvl1pPr>
              <a:defRPr/>
            </a:lvl1pPr>
          </a:lstStyle>
          <a:p>
            <a:endParaRPr lang="en-US" altLang="ru-RU"/>
          </a:p>
        </p:txBody>
      </p:sp>
      <p:sp>
        <p:nvSpPr>
          <p:cNvPr id="9" name="Номер слайда 8"/>
          <p:cNvSpPr>
            <a:spLocks noGrp="1"/>
          </p:cNvSpPr>
          <p:nvPr>
            <p:ph type="sldNum" sz="quarter" idx="12"/>
          </p:nvPr>
        </p:nvSpPr>
        <p:spPr/>
        <p:txBody>
          <a:bodyPr/>
          <a:lstStyle>
            <a:lvl1pPr>
              <a:defRPr/>
            </a:lvl1pPr>
          </a:lstStyle>
          <a:p>
            <a:fld id="{9C61C154-89CF-49D9-A9E1-FDB3E4388672}" type="slidenum">
              <a:rPr lang="en-US" altLang="ru-RU"/>
              <a:pPr/>
              <a:t>‹#›</a:t>
            </a:fld>
            <a:endParaRPr lang="en-US" altLang="ru-RU"/>
          </a:p>
        </p:txBody>
      </p:sp>
    </p:spTree>
    <p:extLst>
      <p:ext uri="{BB962C8B-B14F-4D97-AF65-F5344CB8AC3E}">
        <p14:creationId xmlns:p14="http://schemas.microsoft.com/office/powerpoint/2010/main" xmlns="" val="24649092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ltLang="ru-RU"/>
          </a:p>
        </p:txBody>
      </p:sp>
      <p:sp>
        <p:nvSpPr>
          <p:cNvPr id="4" name="Нижний колонтитул 3"/>
          <p:cNvSpPr>
            <a:spLocks noGrp="1"/>
          </p:cNvSpPr>
          <p:nvPr>
            <p:ph type="ftr" sz="quarter" idx="11"/>
          </p:nvPr>
        </p:nvSpPr>
        <p:spPr/>
        <p:txBody>
          <a:bodyPr/>
          <a:lstStyle>
            <a:lvl1pPr>
              <a:defRPr/>
            </a:lvl1pPr>
          </a:lstStyle>
          <a:p>
            <a:endParaRPr lang="en-US" altLang="ru-RU"/>
          </a:p>
        </p:txBody>
      </p:sp>
      <p:sp>
        <p:nvSpPr>
          <p:cNvPr id="5" name="Номер слайда 4"/>
          <p:cNvSpPr>
            <a:spLocks noGrp="1"/>
          </p:cNvSpPr>
          <p:nvPr>
            <p:ph type="sldNum" sz="quarter" idx="12"/>
          </p:nvPr>
        </p:nvSpPr>
        <p:spPr/>
        <p:txBody>
          <a:bodyPr/>
          <a:lstStyle>
            <a:lvl1pPr>
              <a:defRPr/>
            </a:lvl1pPr>
          </a:lstStyle>
          <a:p>
            <a:fld id="{9D192060-1677-4B7E-BBBA-A6AC957DA482}" type="slidenum">
              <a:rPr lang="en-US" altLang="ru-RU"/>
              <a:pPr/>
              <a:t>‹#›</a:t>
            </a:fld>
            <a:endParaRPr lang="en-US" altLang="ru-RU"/>
          </a:p>
        </p:txBody>
      </p:sp>
    </p:spTree>
    <p:extLst>
      <p:ext uri="{BB962C8B-B14F-4D97-AF65-F5344CB8AC3E}">
        <p14:creationId xmlns:p14="http://schemas.microsoft.com/office/powerpoint/2010/main" xmlns="" val="154076681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ltLang="ru-RU"/>
          </a:p>
        </p:txBody>
      </p:sp>
      <p:sp>
        <p:nvSpPr>
          <p:cNvPr id="3" name="Нижний колонтитул 2"/>
          <p:cNvSpPr>
            <a:spLocks noGrp="1"/>
          </p:cNvSpPr>
          <p:nvPr>
            <p:ph type="ftr" sz="quarter" idx="11"/>
          </p:nvPr>
        </p:nvSpPr>
        <p:spPr/>
        <p:txBody>
          <a:bodyPr/>
          <a:lstStyle>
            <a:lvl1pPr>
              <a:defRPr/>
            </a:lvl1pPr>
          </a:lstStyle>
          <a:p>
            <a:endParaRPr lang="en-US" altLang="ru-RU"/>
          </a:p>
        </p:txBody>
      </p:sp>
      <p:sp>
        <p:nvSpPr>
          <p:cNvPr id="4" name="Номер слайда 3"/>
          <p:cNvSpPr>
            <a:spLocks noGrp="1"/>
          </p:cNvSpPr>
          <p:nvPr>
            <p:ph type="sldNum" sz="quarter" idx="12"/>
          </p:nvPr>
        </p:nvSpPr>
        <p:spPr/>
        <p:txBody>
          <a:bodyPr/>
          <a:lstStyle>
            <a:lvl1pPr>
              <a:defRPr/>
            </a:lvl1pPr>
          </a:lstStyle>
          <a:p>
            <a:fld id="{D11FA596-30C1-455C-87D2-BABA563280FD}" type="slidenum">
              <a:rPr lang="en-US" altLang="ru-RU"/>
              <a:pPr/>
              <a:t>‹#›</a:t>
            </a:fld>
            <a:endParaRPr lang="en-US" altLang="ru-RU"/>
          </a:p>
        </p:txBody>
      </p:sp>
    </p:spTree>
    <p:extLst>
      <p:ext uri="{BB962C8B-B14F-4D97-AF65-F5344CB8AC3E}">
        <p14:creationId xmlns:p14="http://schemas.microsoft.com/office/powerpoint/2010/main" xmlns="" val="385875463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8A551D73-309D-4042-BCC1-65DBDFAFE8E1}" type="slidenum">
              <a:rPr lang="en-US" altLang="ru-RU"/>
              <a:pPr/>
              <a:t>‹#›</a:t>
            </a:fld>
            <a:endParaRPr lang="en-US" altLang="ru-RU"/>
          </a:p>
        </p:txBody>
      </p:sp>
    </p:spTree>
    <p:extLst>
      <p:ext uri="{BB962C8B-B14F-4D97-AF65-F5344CB8AC3E}">
        <p14:creationId xmlns:p14="http://schemas.microsoft.com/office/powerpoint/2010/main" xmlns="" val="30708023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6AD2C3FF-72FF-4D8D-BB40-E8FA1479516E}" type="slidenum">
              <a:rPr lang="en-US" altLang="ru-RU"/>
              <a:pPr/>
              <a:t>‹#›</a:t>
            </a:fld>
            <a:endParaRPr lang="en-US" altLang="ru-RU"/>
          </a:p>
        </p:txBody>
      </p:sp>
    </p:spTree>
    <p:extLst>
      <p:ext uri="{BB962C8B-B14F-4D97-AF65-F5344CB8AC3E}">
        <p14:creationId xmlns:p14="http://schemas.microsoft.com/office/powerpoint/2010/main" xmlns="" val="160914068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A51E7592-4399-4BEC-9BB0-88FE831268CD}" type="slidenum">
              <a:rPr lang="en-US" altLang="ru-RU"/>
              <a:pPr/>
              <a:t>‹#›</a:t>
            </a:fld>
            <a:endParaRPr lang="en-US" altLang="ru-RU"/>
          </a:p>
        </p:txBody>
      </p:sp>
    </p:spTree>
    <p:extLst>
      <p:ext uri="{BB962C8B-B14F-4D97-AF65-F5344CB8AC3E}">
        <p14:creationId xmlns:p14="http://schemas.microsoft.com/office/powerpoint/2010/main" xmlns="" val="220947747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304800"/>
            <a:ext cx="2057400" cy="64008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304800"/>
            <a:ext cx="6019800" cy="64008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3B771DE8-FCE3-4EE1-85B7-22EC40B4C4EE}" type="slidenum">
              <a:rPr lang="en-US" altLang="ru-RU"/>
              <a:pPr/>
              <a:t>‹#›</a:t>
            </a:fld>
            <a:endParaRPr lang="en-US" altLang="ru-RU"/>
          </a:p>
        </p:txBody>
      </p:sp>
    </p:spTree>
    <p:extLst>
      <p:ext uri="{BB962C8B-B14F-4D97-AF65-F5344CB8AC3E}">
        <p14:creationId xmlns:p14="http://schemas.microsoft.com/office/powerpoint/2010/main" xmlns="" val="288544686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3FC8DF09-69F3-4964-AFB1-12860A2AA474}" type="slidenum">
              <a:rPr lang="en-US" altLang="ru-RU"/>
              <a:pPr/>
              <a:t>‹#›</a:t>
            </a:fld>
            <a:endParaRPr lang="en-US" altLang="ru-RU"/>
          </a:p>
        </p:txBody>
      </p:sp>
    </p:spTree>
    <p:extLst>
      <p:ext uri="{BB962C8B-B14F-4D97-AF65-F5344CB8AC3E}">
        <p14:creationId xmlns:p14="http://schemas.microsoft.com/office/powerpoint/2010/main" xmlns="" val="42621485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41F8B057-E05E-46AB-B4DB-F821721FA075}" type="slidenum">
              <a:rPr lang="en-US" altLang="ru-RU"/>
              <a:pPr/>
              <a:t>‹#›</a:t>
            </a:fld>
            <a:endParaRPr lang="en-US" altLang="ru-RU"/>
          </a:p>
        </p:txBody>
      </p:sp>
    </p:spTree>
    <p:extLst>
      <p:ext uri="{BB962C8B-B14F-4D97-AF65-F5344CB8AC3E}">
        <p14:creationId xmlns:p14="http://schemas.microsoft.com/office/powerpoint/2010/main" xmlns="" val="732963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8"/>
            <a:ext cx="78867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FB238B36-B33E-4B63-9F9C-CF21B3AC80D5}" type="slidenum">
              <a:rPr lang="en-US" altLang="ru-RU"/>
              <a:pPr/>
              <a:t>‹#›</a:t>
            </a:fld>
            <a:endParaRPr lang="en-US" altLang="ru-RU"/>
          </a:p>
        </p:txBody>
      </p:sp>
    </p:spTree>
    <p:extLst>
      <p:ext uri="{BB962C8B-B14F-4D97-AF65-F5344CB8AC3E}">
        <p14:creationId xmlns:p14="http://schemas.microsoft.com/office/powerpoint/2010/main" xmlns="" val="38485002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fld id="{B4C71EC6-210F-42DE-9C53-41977AD35B3D}" type="datetimeFigureOut">
              <a:rPr lang="ru-RU" smtClean="0"/>
              <a:pPr/>
              <a:t>07.02.2024</a:t>
            </a:fld>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292478617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744355FE-48CB-44FE-BC50-4517552F6687}" type="slidenum">
              <a:rPr lang="en-US" altLang="ru-RU"/>
              <a:pPr/>
              <a:t>‹#›</a:t>
            </a:fld>
            <a:endParaRPr lang="en-US" altLang="ru-RU"/>
          </a:p>
        </p:txBody>
      </p:sp>
    </p:spTree>
    <p:extLst>
      <p:ext uri="{BB962C8B-B14F-4D97-AF65-F5344CB8AC3E}">
        <p14:creationId xmlns:p14="http://schemas.microsoft.com/office/powerpoint/2010/main" xmlns="" val="40182070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365125"/>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30238" y="2505075"/>
            <a:ext cx="386873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29150" y="2505075"/>
            <a:ext cx="38877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ltLang="ru-RU"/>
          </a:p>
        </p:txBody>
      </p:sp>
      <p:sp>
        <p:nvSpPr>
          <p:cNvPr id="8" name="Нижний колонтитул 7"/>
          <p:cNvSpPr>
            <a:spLocks noGrp="1"/>
          </p:cNvSpPr>
          <p:nvPr>
            <p:ph type="ftr" sz="quarter" idx="11"/>
          </p:nvPr>
        </p:nvSpPr>
        <p:spPr/>
        <p:txBody>
          <a:bodyPr/>
          <a:lstStyle>
            <a:lvl1pPr>
              <a:defRPr/>
            </a:lvl1pPr>
          </a:lstStyle>
          <a:p>
            <a:endParaRPr lang="en-US" altLang="ru-RU"/>
          </a:p>
        </p:txBody>
      </p:sp>
      <p:sp>
        <p:nvSpPr>
          <p:cNvPr id="9" name="Номер слайда 8"/>
          <p:cNvSpPr>
            <a:spLocks noGrp="1"/>
          </p:cNvSpPr>
          <p:nvPr>
            <p:ph type="sldNum" sz="quarter" idx="12"/>
          </p:nvPr>
        </p:nvSpPr>
        <p:spPr/>
        <p:txBody>
          <a:bodyPr/>
          <a:lstStyle>
            <a:lvl1pPr>
              <a:defRPr/>
            </a:lvl1pPr>
          </a:lstStyle>
          <a:p>
            <a:fld id="{C7B9C051-0F40-4294-AB2D-292792DE07CF}" type="slidenum">
              <a:rPr lang="en-US" altLang="ru-RU"/>
              <a:pPr/>
              <a:t>‹#›</a:t>
            </a:fld>
            <a:endParaRPr lang="en-US" altLang="ru-RU"/>
          </a:p>
        </p:txBody>
      </p:sp>
    </p:spTree>
    <p:extLst>
      <p:ext uri="{BB962C8B-B14F-4D97-AF65-F5344CB8AC3E}">
        <p14:creationId xmlns:p14="http://schemas.microsoft.com/office/powerpoint/2010/main" xmlns="" val="140479595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ltLang="ru-RU"/>
          </a:p>
        </p:txBody>
      </p:sp>
      <p:sp>
        <p:nvSpPr>
          <p:cNvPr id="4" name="Нижний колонтитул 3"/>
          <p:cNvSpPr>
            <a:spLocks noGrp="1"/>
          </p:cNvSpPr>
          <p:nvPr>
            <p:ph type="ftr" sz="quarter" idx="11"/>
          </p:nvPr>
        </p:nvSpPr>
        <p:spPr/>
        <p:txBody>
          <a:bodyPr/>
          <a:lstStyle>
            <a:lvl1pPr>
              <a:defRPr/>
            </a:lvl1pPr>
          </a:lstStyle>
          <a:p>
            <a:endParaRPr lang="en-US" altLang="ru-RU"/>
          </a:p>
        </p:txBody>
      </p:sp>
      <p:sp>
        <p:nvSpPr>
          <p:cNvPr id="5" name="Номер слайда 4"/>
          <p:cNvSpPr>
            <a:spLocks noGrp="1"/>
          </p:cNvSpPr>
          <p:nvPr>
            <p:ph type="sldNum" sz="quarter" idx="12"/>
          </p:nvPr>
        </p:nvSpPr>
        <p:spPr/>
        <p:txBody>
          <a:bodyPr/>
          <a:lstStyle>
            <a:lvl1pPr>
              <a:defRPr/>
            </a:lvl1pPr>
          </a:lstStyle>
          <a:p>
            <a:fld id="{7B4A6C2B-B380-4E35-B5EF-54A52E1904FB}" type="slidenum">
              <a:rPr lang="en-US" altLang="ru-RU"/>
              <a:pPr/>
              <a:t>‹#›</a:t>
            </a:fld>
            <a:endParaRPr lang="en-US" altLang="ru-RU"/>
          </a:p>
        </p:txBody>
      </p:sp>
    </p:spTree>
    <p:extLst>
      <p:ext uri="{BB962C8B-B14F-4D97-AF65-F5344CB8AC3E}">
        <p14:creationId xmlns:p14="http://schemas.microsoft.com/office/powerpoint/2010/main" xmlns="" val="22154809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ltLang="ru-RU"/>
          </a:p>
        </p:txBody>
      </p:sp>
      <p:sp>
        <p:nvSpPr>
          <p:cNvPr id="3" name="Нижний колонтитул 2"/>
          <p:cNvSpPr>
            <a:spLocks noGrp="1"/>
          </p:cNvSpPr>
          <p:nvPr>
            <p:ph type="ftr" sz="quarter" idx="11"/>
          </p:nvPr>
        </p:nvSpPr>
        <p:spPr/>
        <p:txBody>
          <a:bodyPr/>
          <a:lstStyle>
            <a:lvl1pPr>
              <a:defRPr/>
            </a:lvl1pPr>
          </a:lstStyle>
          <a:p>
            <a:endParaRPr lang="en-US" altLang="ru-RU"/>
          </a:p>
        </p:txBody>
      </p:sp>
      <p:sp>
        <p:nvSpPr>
          <p:cNvPr id="4" name="Номер слайда 3"/>
          <p:cNvSpPr>
            <a:spLocks noGrp="1"/>
          </p:cNvSpPr>
          <p:nvPr>
            <p:ph type="sldNum" sz="quarter" idx="12"/>
          </p:nvPr>
        </p:nvSpPr>
        <p:spPr/>
        <p:txBody>
          <a:bodyPr/>
          <a:lstStyle>
            <a:lvl1pPr>
              <a:defRPr/>
            </a:lvl1pPr>
          </a:lstStyle>
          <a:p>
            <a:fld id="{C138F3D1-A1E8-4710-A46F-57492B2A591C}" type="slidenum">
              <a:rPr lang="en-US" altLang="ru-RU"/>
              <a:pPr/>
              <a:t>‹#›</a:t>
            </a:fld>
            <a:endParaRPr lang="en-US" altLang="ru-RU"/>
          </a:p>
        </p:txBody>
      </p:sp>
    </p:spTree>
    <p:extLst>
      <p:ext uri="{BB962C8B-B14F-4D97-AF65-F5344CB8AC3E}">
        <p14:creationId xmlns:p14="http://schemas.microsoft.com/office/powerpoint/2010/main" xmlns="" val="374237563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396CD308-B21F-4833-8323-36F4E0CC3CF0}" type="slidenum">
              <a:rPr lang="en-US" altLang="ru-RU"/>
              <a:pPr/>
              <a:t>‹#›</a:t>
            </a:fld>
            <a:endParaRPr lang="en-US" altLang="ru-RU"/>
          </a:p>
        </p:txBody>
      </p:sp>
    </p:spTree>
    <p:extLst>
      <p:ext uri="{BB962C8B-B14F-4D97-AF65-F5344CB8AC3E}">
        <p14:creationId xmlns:p14="http://schemas.microsoft.com/office/powerpoint/2010/main" xmlns="" val="234653937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20790AD2-8AA5-4EBC-90A1-3DA04E3AD44B}" type="slidenum">
              <a:rPr lang="en-US" altLang="ru-RU"/>
              <a:pPr/>
              <a:t>‹#›</a:t>
            </a:fld>
            <a:endParaRPr lang="en-US" altLang="ru-RU"/>
          </a:p>
        </p:txBody>
      </p:sp>
    </p:spTree>
    <p:extLst>
      <p:ext uri="{BB962C8B-B14F-4D97-AF65-F5344CB8AC3E}">
        <p14:creationId xmlns:p14="http://schemas.microsoft.com/office/powerpoint/2010/main" xmlns="" val="206924934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B62BF509-DD3D-422F-A38C-D9B576E1D799}" type="slidenum">
              <a:rPr lang="en-US" altLang="ru-RU"/>
              <a:pPr/>
              <a:t>‹#›</a:t>
            </a:fld>
            <a:endParaRPr lang="en-US" altLang="ru-RU"/>
          </a:p>
        </p:txBody>
      </p:sp>
    </p:spTree>
    <p:extLst>
      <p:ext uri="{BB962C8B-B14F-4D97-AF65-F5344CB8AC3E}">
        <p14:creationId xmlns:p14="http://schemas.microsoft.com/office/powerpoint/2010/main" xmlns="" val="166276495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27F4BA99-E4A7-4A37-84E6-FA303FA2CA95}" type="slidenum">
              <a:rPr lang="en-US" altLang="ru-RU"/>
              <a:pPr/>
              <a:t>‹#›</a:t>
            </a:fld>
            <a:endParaRPr lang="en-US" altLang="ru-RU"/>
          </a:p>
        </p:txBody>
      </p:sp>
    </p:spTree>
    <p:extLst>
      <p:ext uri="{BB962C8B-B14F-4D97-AF65-F5344CB8AC3E}">
        <p14:creationId xmlns:p14="http://schemas.microsoft.com/office/powerpoint/2010/main" xmlns="" val="62685806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06B485F8-4007-468D-A451-13ADF38B4CDD}" type="slidenum">
              <a:rPr lang="en-US" altLang="ru-RU"/>
              <a:pPr/>
              <a:t>‹#›</a:t>
            </a:fld>
            <a:endParaRPr lang="en-US" altLang="ru-RU"/>
          </a:p>
        </p:txBody>
      </p:sp>
    </p:spTree>
    <p:extLst>
      <p:ext uri="{BB962C8B-B14F-4D97-AF65-F5344CB8AC3E}">
        <p14:creationId xmlns:p14="http://schemas.microsoft.com/office/powerpoint/2010/main" xmlns="" val="215507271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1996BA41-9F62-4190-9D90-733A6C8C6F98}" type="slidenum">
              <a:rPr lang="en-US" altLang="ru-RU"/>
              <a:pPr/>
              <a:t>‹#›</a:t>
            </a:fld>
            <a:endParaRPr lang="en-US" altLang="ru-RU"/>
          </a:p>
        </p:txBody>
      </p:sp>
    </p:spTree>
    <p:extLst>
      <p:ext uri="{BB962C8B-B14F-4D97-AF65-F5344CB8AC3E}">
        <p14:creationId xmlns:p14="http://schemas.microsoft.com/office/powerpoint/2010/main" xmlns="" val="1745005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fld id="{B4C71EC6-210F-42DE-9C53-41977AD35B3D}" type="datetimeFigureOut">
              <a:rPr lang="ru-RU" smtClean="0"/>
              <a:pPr/>
              <a:t>07.02.2024</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19275187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8"/>
            <a:ext cx="78867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965EC172-B74D-4FC9-A832-3BFF11FF94BE}" type="slidenum">
              <a:rPr lang="en-US" altLang="ru-RU"/>
              <a:pPr/>
              <a:t>‹#›</a:t>
            </a:fld>
            <a:endParaRPr lang="en-US" altLang="ru-RU"/>
          </a:p>
        </p:txBody>
      </p:sp>
    </p:spTree>
    <p:extLst>
      <p:ext uri="{BB962C8B-B14F-4D97-AF65-F5344CB8AC3E}">
        <p14:creationId xmlns:p14="http://schemas.microsoft.com/office/powerpoint/2010/main" xmlns="" val="107736060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E76AB0A1-AEDE-4CCB-9A8D-14A9F6F38B0D}" type="slidenum">
              <a:rPr lang="en-US" altLang="ru-RU"/>
              <a:pPr/>
              <a:t>‹#›</a:t>
            </a:fld>
            <a:endParaRPr lang="en-US" altLang="ru-RU"/>
          </a:p>
        </p:txBody>
      </p:sp>
    </p:spTree>
    <p:extLst>
      <p:ext uri="{BB962C8B-B14F-4D97-AF65-F5344CB8AC3E}">
        <p14:creationId xmlns:p14="http://schemas.microsoft.com/office/powerpoint/2010/main" xmlns="" val="38999785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365125"/>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30238" y="2505075"/>
            <a:ext cx="386873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29150" y="2505075"/>
            <a:ext cx="38877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ltLang="ru-RU"/>
          </a:p>
        </p:txBody>
      </p:sp>
      <p:sp>
        <p:nvSpPr>
          <p:cNvPr id="8" name="Нижний колонтитул 7"/>
          <p:cNvSpPr>
            <a:spLocks noGrp="1"/>
          </p:cNvSpPr>
          <p:nvPr>
            <p:ph type="ftr" sz="quarter" idx="11"/>
          </p:nvPr>
        </p:nvSpPr>
        <p:spPr/>
        <p:txBody>
          <a:bodyPr/>
          <a:lstStyle>
            <a:lvl1pPr>
              <a:defRPr/>
            </a:lvl1pPr>
          </a:lstStyle>
          <a:p>
            <a:endParaRPr lang="en-US" altLang="ru-RU"/>
          </a:p>
        </p:txBody>
      </p:sp>
      <p:sp>
        <p:nvSpPr>
          <p:cNvPr id="9" name="Номер слайда 8"/>
          <p:cNvSpPr>
            <a:spLocks noGrp="1"/>
          </p:cNvSpPr>
          <p:nvPr>
            <p:ph type="sldNum" sz="quarter" idx="12"/>
          </p:nvPr>
        </p:nvSpPr>
        <p:spPr/>
        <p:txBody>
          <a:bodyPr/>
          <a:lstStyle>
            <a:lvl1pPr>
              <a:defRPr/>
            </a:lvl1pPr>
          </a:lstStyle>
          <a:p>
            <a:fld id="{9F615B95-8423-466D-BF40-A5821467CF9A}" type="slidenum">
              <a:rPr lang="en-US" altLang="ru-RU"/>
              <a:pPr/>
              <a:t>‹#›</a:t>
            </a:fld>
            <a:endParaRPr lang="en-US" altLang="ru-RU"/>
          </a:p>
        </p:txBody>
      </p:sp>
    </p:spTree>
    <p:extLst>
      <p:ext uri="{BB962C8B-B14F-4D97-AF65-F5344CB8AC3E}">
        <p14:creationId xmlns:p14="http://schemas.microsoft.com/office/powerpoint/2010/main" xmlns="" val="272766238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ltLang="ru-RU"/>
          </a:p>
        </p:txBody>
      </p:sp>
      <p:sp>
        <p:nvSpPr>
          <p:cNvPr id="4" name="Нижний колонтитул 3"/>
          <p:cNvSpPr>
            <a:spLocks noGrp="1"/>
          </p:cNvSpPr>
          <p:nvPr>
            <p:ph type="ftr" sz="quarter" idx="11"/>
          </p:nvPr>
        </p:nvSpPr>
        <p:spPr/>
        <p:txBody>
          <a:bodyPr/>
          <a:lstStyle>
            <a:lvl1pPr>
              <a:defRPr/>
            </a:lvl1pPr>
          </a:lstStyle>
          <a:p>
            <a:endParaRPr lang="en-US" altLang="ru-RU"/>
          </a:p>
        </p:txBody>
      </p:sp>
      <p:sp>
        <p:nvSpPr>
          <p:cNvPr id="5" name="Номер слайда 4"/>
          <p:cNvSpPr>
            <a:spLocks noGrp="1"/>
          </p:cNvSpPr>
          <p:nvPr>
            <p:ph type="sldNum" sz="quarter" idx="12"/>
          </p:nvPr>
        </p:nvSpPr>
        <p:spPr/>
        <p:txBody>
          <a:bodyPr/>
          <a:lstStyle>
            <a:lvl1pPr>
              <a:defRPr/>
            </a:lvl1pPr>
          </a:lstStyle>
          <a:p>
            <a:fld id="{4172766C-FE7D-45B2-A3B5-095550F0D0D3}" type="slidenum">
              <a:rPr lang="en-US" altLang="ru-RU"/>
              <a:pPr/>
              <a:t>‹#›</a:t>
            </a:fld>
            <a:endParaRPr lang="en-US" altLang="ru-RU"/>
          </a:p>
        </p:txBody>
      </p:sp>
    </p:spTree>
    <p:extLst>
      <p:ext uri="{BB962C8B-B14F-4D97-AF65-F5344CB8AC3E}">
        <p14:creationId xmlns:p14="http://schemas.microsoft.com/office/powerpoint/2010/main" xmlns="" val="87968068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ltLang="ru-RU"/>
          </a:p>
        </p:txBody>
      </p:sp>
      <p:sp>
        <p:nvSpPr>
          <p:cNvPr id="3" name="Нижний колонтитул 2"/>
          <p:cNvSpPr>
            <a:spLocks noGrp="1"/>
          </p:cNvSpPr>
          <p:nvPr>
            <p:ph type="ftr" sz="quarter" idx="11"/>
          </p:nvPr>
        </p:nvSpPr>
        <p:spPr/>
        <p:txBody>
          <a:bodyPr/>
          <a:lstStyle>
            <a:lvl1pPr>
              <a:defRPr/>
            </a:lvl1pPr>
          </a:lstStyle>
          <a:p>
            <a:endParaRPr lang="en-US" altLang="ru-RU"/>
          </a:p>
        </p:txBody>
      </p:sp>
      <p:sp>
        <p:nvSpPr>
          <p:cNvPr id="4" name="Номер слайда 3"/>
          <p:cNvSpPr>
            <a:spLocks noGrp="1"/>
          </p:cNvSpPr>
          <p:nvPr>
            <p:ph type="sldNum" sz="quarter" idx="12"/>
          </p:nvPr>
        </p:nvSpPr>
        <p:spPr/>
        <p:txBody>
          <a:bodyPr/>
          <a:lstStyle>
            <a:lvl1pPr>
              <a:defRPr/>
            </a:lvl1pPr>
          </a:lstStyle>
          <a:p>
            <a:fld id="{701855F2-0ADF-4FC0-8FAC-6BFFAECC9E95}" type="slidenum">
              <a:rPr lang="en-US" altLang="ru-RU"/>
              <a:pPr/>
              <a:t>‹#›</a:t>
            </a:fld>
            <a:endParaRPr lang="en-US" altLang="ru-RU"/>
          </a:p>
        </p:txBody>
      </p:sp>
    </p:spTree>
    <p:extLst>
      <p:ext uri="{BB962C8B-B14F-4D97-AF65-F5344CB8AC3E}">
        <p14:creationId xmlns:p14="http://schemas.microsoft.com/office/powerpoint/2010/main" xmlns="" val="355449836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65B6B164-3AE7-4426-9C30-F678576A7EFE}" type="slidenum">
              <a:rPr lang="en-US" altLang="ru-RU"/>
              <a:pPr/>
              <a:t>‹#›</a:t>
            </a:fld>
            <a:endParaRPr lang="en-US" altLang="ru-RU"/>
          </a:p>
        </p:txBody>
      </p:sp>
    </p:spTree>
    <p:extLst>
      <p:ext uri="{BB962C8B-B14F-4D97-AF65-F5344CB8AC3E}">
        <p14:creationId xmlns:p14="http://schemas.microsoft.com/office/powerpoint/2010/main" xmlns="" val="208861719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04B79092-29D3-4F61-9606-210A749A45E8}" type="slidenum">
              <a:rPr lang="en-US" altLang="ru-RU"/>
              <a:pPr/>
              <a:t>‹#›</a:t>
            </a:fld>
            <a:endParaRPr lang="en-US" altLang="ru-RU"/>
          </a:p>
        </p:txBody>
      </p:sp>
    </p:spTree>
    <p:extLst>
      <p:ext uri="{BB962C8B-B14F-4D97-AF65-F5344CB8AC3E}">
        <p14:creationId xmlns:p14="http://schemas.microsoft.com/office/powerpoint/2010/main" xmlns="" val="331746001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06EB3FCB-AEC6-4BB6-A17D-8D66947B4CE6}" type="slidenum">
              <a:rPr lang="en-US" altLang="ru-RU"/>
              <a:pPr/>
              <a:t>‹#›</a:t>
            </a:fld>
            <a:endParaRPr lang="en-US" altLang="ru-RU"/>
          </a:p>
        </p:txBody>
      </p:sp>
    </p:spTree>
    <p:extLst>
      <p:ext uri="{BB962C8B-B14F-4D97-AF65-F5344CB8AC3E}">
        <p14:creationId xmlns:p14="http://schemas.microsoft.com/office/powerpoint/2010/main" xmlns="" val="253703153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76E3CBE2-042E-4280-9412-4BB8A96D75B8}" type="slidenum">
              <a:rPr lang="en-US" altLang="ru-RU"/>
              <a:pPr/>
              <a:t>‹#›</a:t>
            </a:fld>
            <a:endParaRPr lang="en-US" altLang="ru-RU"/>
          </a:p>
        </p:txBody>
      </p:sp>
    </p:spTree>
    <p:extLst>
      <p:ext uri="{BB962C8B-B14F-4D97-AF65-F5344CB8AC3E}">
        <p14:creationId xmlns:p14="http://schemas.microsoft.com/office/powerpoint/2010/main" xmlns="" val="39176214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698427A2-0F0E-4610-9495-7D427A5FDD74}" type="slidenum">
              <a:rPr lang="en-US" altLang="ru-RU"/>
              <a:pPr/>
              <a:t>‹#›</a:t>
            </a:fld>
            <a:endParaRPr lang="en-US" altLang="ru-RU"/>
          </a:p>
        </p:txBody>
      </p:sp>
    </p:spTree>
    <p:extLst>
      <p:ext uri="{BB962C8B-B14F-4D97-AF65-F5344CB8AC3E}">
        <p14:creationId xmlns:p14="http://schemas.microsoft.com/office/powerpoint/2010/main" xmlns="" val="3279798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fld id="{B4C71EC6-210F-42DE-9C53-41977AD35B3D}" type="datetimeFigureOut">
              <a:rPr lang="ru-RU" smtClean="0"/>
              <a:pPr/>
              <a:t>07.02.2024</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232834529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B8690A46-4EC3-4D86-A1D2-437B3F8109DC}" type="slidenum">
              <a:rPr lang="en-US" altLang="ru-RU"/>
              <a:pPr/>
              <a:t>‹#›</a:t>
            </a:fld>
            <a:endParaRPr lang="en-US" altLang="ru-RU"/>
          </a:p>
        </p:txBody>
      </p:sp>
    </p:spTree>
    <p:extLst>
      <p:ext uri="{BB962C8B-B14F-4D97-AF65-F5344CB8AC3E}">
        <p14:creationId xmlns:p14="http://schemas.microsoft.com/office/powerpoint/2010/main" xmlns="" val="21251155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8"/>
            <a:ext cx="78867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2B25453D-AF04-4530-A1A5-C73C701EFA74}" type="slidenum">
              <a:rPr lang="en-US" altLang="ru-RU"/>
              <a:pPr/>
              <a:t>‹#›</a:t>
            </a:fld>
            <a:endParaRPr lang="en-US" altLang="ru-RU"/>
          </a:p>
        </p:txBody>
      </p:sp>
    </p:spTree>
    <p:extLst>
      <p:ext uri="{BB962C8B-B14F-4D97-AF65-F5344CB8AC3E}">
        <p14:creationId xmlns:p14="http://schemas.microsoft.com/office/powerpoint/2010/main" xmlns="" val="101822472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4389438"/>
            <a:ext cx="4038600" cy="2316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4389438"/>
            <a:ext cx="4038600" cy="2316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A9BBDDA7-B2D5-4B2B-822F-1B31BFDCD498}" type="slidenum">
              <a:rPr lang="en-US" altLang="ru-RU"/>
              <a:pPr/>
              <a:t>‹#›</a:t>
            </a:fld>
            <a:endParaRPr lang="en-US" altLang="ru-RU"/>
          </a:p>
        </p:txBody>
      </p:sp>
    </p:spTree>
    <p:extLst>
      <p:ext uri="{BB962C8B-B14F-4D97-AF65-F5344CB8AC3E}">
        <p14:creationId xmlns:p14="http://schemas.microsoft.com/office/powerpoint/2010/main" xmlns="" val="13602955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365125"/>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30238" y="2505075"/>
            <a:ext cx="386873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29150" y="2505075"/>
            <a:ext cx="38877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ltLang="ru-RU"/>
          </a:p>
        </p:txBody>
      </p:sp>
      <p:sp>
        <p:nvSpPr>
          <p:cNvPr id="8" name="Нижний колонтитул 7"/>
          <p:cNvSpPr>
            <a:spLocks noGrp="1"/>
          </p:cNvSpPr>
          <p:nvPr>
            <p:ph type="ftr" sz="quarter" idx="11"/>
          </p:nvPr>
        </p:nvSpPr>
        <p:spPr/>
        <p:txBody>
          <a:bodyPr/>
          <a:lstStyle>
            <a:lvl1pPr>
              <a:defRPr/>
            </a:lvl1pPr>
          </a:lstStyle>
          <a:p>
            <a:endParaRPr lang="en-US" altLang="ru-RU"/>
          </a:p>
        </p:txBody>
      </p:sp>
      <p:sp>
        <p:nvSpPr>
          <p:cNvPr id="9" name="Номер слайда 8"/>
          <p:cNvSpPr>
            <a:spLocks noGrp="1"/>
          </p:cNvSpPr>
          <p:nvPr>
            <p:ph type="sldNum" sz="quarter" idx="12"/>
          </p:nvPr>
        </p:nvSpPr>
        <p:spPr/>
        <p:txBody>
          <a:bodyPr/>
          <a:lstStyle>
            <a:lvl1pPr>
              <a:defRPr/>
            </a:lvl1pPr>
          </a:lstStyle>
          <a:p>
            <a:fld id="{8B292910-760C-4D88-A423-E05B74943D26}" type="slidenum">
              <a:rPr lang="en-US" altLang="ru-RU"/>
              <a:pPr/>
              <a:t>‹#›</a:t>
            </a:fld>
            <a:endParaRPr lang="en-US" altLang="ru-RU"/>
          </a:p>
        </p:txBody>
      </p:sp>
    </p:spTree>
    <p:extLst>
      <p:ext uri="{BB962C8B-B14F-4D97-AF65-F5344CB8AC3E}">
        <p14:creationId xmlns:p14="http://schemas.microsoft.com/office/powerpoint/2010/main" xmlns="" val="386550574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ltLang="ru-RU"/>
          </a:p>
        </p:txBody>
      </p:sp>
      <p:sp>
        <p:nvSpPr>
          <p:cNvPr id="4" name="Нижний колонтитул 3"/>
          <p:cNvSpPr>
            <a:spLocks noGrp="1"/>
          </p:cNvSpPr>
          <p:nvPr>
            <p:ph type="ftr" sz="quarter" idx="11"/>
          </p:nvPr>
        </p:nvSpPr>
        <p:spPr/>
        <p:txBody>
          <a:bodyPr/>
          <a:lstStyle>
            <a:lvl1pPr>
              <a:defRPr/>
            </a:lvl1pPr>
          </a:lstStyle>
          <a:p>
            <a:endParaRPr lang="en-US" altLang="ru-RU"/>
          </a:p>
        </p:txBody>
      </p:sp>
      <p:sp>
        <p:nvSpPr>
          <p:cNvPr id="5" name="Номер слайда 4"/>
          <p:cNvSpPr>
            <a:spLocks noGrp="1"/>
          </p:cNvSpPr>
          <p:nvPr>
            <p:ph type="sldNum" sz="quarter" idx="12"/>
          </p:nvPr>
        </p:nvSpPr>
        <p:spPr/>
        <p:txBody>
          <a:bodyPr/>
          <a:lstStyle>
            <a:lvl1pPr>
              <a:defRPr/>
            </a:lvl1pPr>
          </a:lstStyle>
          <a:p>
            <a:fld id="{8DE364DB-5DB3-4BB5-9FAE-9130C563C8DD}" type="slidenum">
              <a:rPr lang="en-US" altLang="ru-RU"/>
              <a:pPr/>
              <a:t>‹#›</a:t>
            </a:fld>
            <a:endParaRPr lang="en-US" altLang="ru-RU"/>
          </a:p>
        </p:txBody>
      </p:sp>
    </p:spTree>
    <p:extLst>
      <p:ext uri="{BB962C8B-B14F-4D97-AF65-F5344CB8AC3E}">
        <p14:creationId xmlns:p14="http://schemas.microsoft.com/office/powerpoint/2010/main" xmlns="" val="125714194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ltLang="ru-RU"/>
          </a:p>
        </p:txBody>
      </p:sp>
      <p:sp>
        <p:nvSpPr>
          <p:cNvPr id="3" name="Нижний колонтитул 2"/>
          <p:cNvSpPr>
            <a:spLocks noGrp="1"/>
          </p:cNvSpPr>
          <p:nvPr>
            <p:ph type="ftr" sz="quarter" idx="11"/>
          </p:nvPr>
        </p:nvSpPr>
        <p:spPr/>
        <p:txBody>
          <a:bodyPr/>
          <a:lstStyle>
            <a:lvl1pPr>
              <a:defRPr/>
            </a:lvl1pPr>
          </a:lstStyle>
          <a:p>
            <a:endParaRPr lang="en-US" altLang="ru-RU"/>
          </a:p>
        </p:txBody>
      </p:sp>
      <p:sp>
        <p:nvSpPr>
          <p:cNvPr id="4" name="Номер слайда 3"/>
          <p:cNvSpPr>
            <a:spLocks noGrp="1"/>
          </p:cNvSpPr>
          <p:nvPr>
            <p:ph type="sldNum" sz="quarter" idx="12"/>
          </p:nvPr>
        </p:nvSpPr>
        <p:spPr/>
        <p:txBody>
          <a:bodyPr/>
          <a:lstStyle>
            <a:lvl1pPr>
              <a:defRPr/>
            </a:lvl1pPr>
          </a:lstStyle>
          <a:p>
            <a:fld id="{436CDF21-3A96-4EDF-9A4A-D64A9FBB67B0}" type="slidenum">
              <a:rPr lang="en-US" altLang="ru-RU"/>
              <a:pPr/>
              <a:t>‹#›</a:t>
            </a:fld>
            <a:endParaRPr lang="en-US" altLang="ru-RU"/>
          </a:p>
        </p:txBody>
      </p:sp>
    </p:spTree>
    <p:extLst>
      <p:ext uri="{BB962C8B-B14F-4D97-AF65-F5344CB8AC3E}">
        <p14:creationId xmlns:p14="http://schemas.microsoft.com/office/powerpoint/2010/main" xmlns="" val="359097149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3B09EF1C-B550-4E54-A237-698DC6C7925D}" type="slidenum">
              <a:rPr lang="en-US" altLang="ru-RU"/>
              <a:pPr/>
              <a:t>‹#›</a:t>
            </a:fld>
            <a:endParaRPr lang="en-US" altLang="ru-RU"/>
          </a:p>
        </p:txBody>
      </p:sp>
    </p:spTree>
    <p:extLst>
      <p:ext uri="{BB962C8B-B14F-4D97-AF65-F5344CB8AC3E}">
        <p14:creationId xmlns:p14="http://schemas.microsoft.com/office/powerpoint/2010/main" xmlns="" val="135164462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ltLang="ru-RU"/>
          </a:p>
        </p:txBody>
      </p:sp>
      <p:sp>
        <p:nvSpPr>
          <p:cNvPr id="6" name="Нижний колонтитул 5"/>
          <p:cNvSpPr>
            <a:spLocks noGrp="1"/>
          </p:cNvSpPr>
          <p:nvPr>
            <p:ph type="ftr" sz="quarter" idx="11"/>
          </p:nvPr>
        </p:nvSpPr>
        <p:spPr/>
        <p:txBody>
          <a:bodyPr/>
          <a:lstStyle>
            <a:lvl1pPr>
              <a:defRPr/>
            </a:lvl1pPr>
          </a:lstStyle>
          <a:p>
            <a:endParaRPr lang="en-US" altLang="ru-RU"/>
          </a:p>
        </p:txBody>
      </p:sp>
      <p:sp>
        <p:nvSpPr>
          <p:cNvPr id="7" name="Номер слайда 6"/>
          <p:cNvSpPr>
            <a:spLocks noGrp="1"/>
          </p:cNvSpPr>
          <p:nvPr>
            <p:ph type="sldNum" sz="quarter" idx="12"/>
          </p:nvPr>
        </p:nvSpPr>
        <p:spPr/>
        <p:txBody>
          <a:bodyPr/>
          <a:lstStyle>
            <a:lvl1pPr>
              <a:defRPr/>
            </a:lvl1pPr>
          </a:lstStyle>
          <a:p>
            <a:fld id="{3B34650F-102C-45F6-A994-84F407579FBE}" type="slidenum">
              <a:rPr lang="en-US" altLang="ru-RU"/>
              <a:pPr/>
              <a:t>‹#›</a:t>
            </a:fld>
            <a:endParaRPr lang="en-US" altLang="ru-RU"/>
          </a:p>
        </p:txBody>
      </p:sp>
    </p:spTree>
    <p:extLst>
      <p:ext uri="{BB962C8B-B14F-4D97-AF65-F5344CB8AC3E}">
        <p14:creationId xmlns:p14="http://schemas.microsoft.com/office/powerpoint/2010/main" xmlns="" val="107343805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6401E29B-E0D2-48AC-BE5A-F941DCAFB42D}" type="slidenum">
              <a:rPr lang="en-US" altLang="ru-RU"/>
              <a:pPr/>
              <a:t>‹#›</a:t>
            </a:fld>
            <a:endParaRPr lang="en-US" altLang="ru-RU"/>
          </a:p>
        </p:txBody>
      </p:sp>
    </p:spTree>
    <p:extLst>
      <p:ext uri="{BB962C8B-B14F-4D97-AF65-F5344CB8AC3E}">
        <p14:creationId xmlns:p14="http://schemas.microsoft.com/office/powerpoint/2010/main" xmlns="" val="251366411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304800"/>
            <a:ext cx="2057400" cy="64008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304800"/>
            <a:ext cx="6019800" cy="64008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ltLang="ru-RU"/>
          </a:p>
        </p:txBody>
      </p:sp>
      <p:sp>
        <p:nvSpPr>
          <p:cNvPr id="5" name="Нижний колонтитул 4"/>
          <p:cNvSpPr>
            <a:spLocks noGrp="1"/>
          </p:cNvSpPr>
          <p:nvPr>
            <p:ph type="ftr" sz="quarter" idx="11"/>
          </p:nvPr>
        </p:nvSpPr>
        <p:spPr/>
        <p:txBody>
          <a:bodyPr/>
          <a:lstStyle>
            <a:lvl1pPr>
              <a:defRPr/>
            </a:lvl1pPr>
          </a:lstStyle>
          <a:p>
            <a:endParaRPr lang="en-US" altLang="ru-RU"/>
          </a:p>
        </p:txBody>
      </p:sp>
      <p:sp>
        <p:nvSpPr>
          <p:cNvPr id="6" name="Номер слайда 5"/>
          <p:cNvSpPr>
            <a:spLocks noGrp="1"/>
          </p:cNvSpPr>
          <p:nvPr>
            <p:ph type="sldNum" sz="quarter" idx="12"/>
          </p:nvPr>
        </p:nvSpPr>
        <p:spPr/>
        <p:txBody>
          <a:bodyPr/>
          <a:lstStyle>
            <a:lvl1pPr>
              <a:defRPr/>
            </a:lvl1pPr>
          </a:lstStyle>
          <a:p>
            <a:fld id="{1054A2C2-D7F9-4908-AB99-4C7E1C80C666}" type="slidenum">
              <a:rPr lang="en-US" altLang="ru-RU"/>
              <a:pPr/>
              <a:t>‹#›</a:t>
            </a:fld>
            <a:endParaRPr lang="en-US" altLang="ru-RU"/>
          </a:p>
        </p:txBody>
      </p:sp>
    </p:spTree>
    <p:extLst>
      <p:ext uri="{BB962C8B-B14F-4D97-AF65-F5344CB8AC3E}">
        <p14:creationId xmlns:p14="http://schemas.microsoft.com/office/powerpoint/2010/main" xmlns="" val="6467774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5.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6.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7.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8.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9.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fld id="{B4C71EC6-210F-42DE-9C53-41977AD35B3D}" type="datetimeFigureOut">
              <a:rPr lang="ru-RU" smtClean="0"/>
              <a:pPr/>
              <a:t>07.02.2024</a:t>
            </a:fld>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207377025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fontAlgn="base" hangingPunct="1">
        <a:spcBef>
          <a:spcPct val="0"/>
        </a:spcBef>
        <a:spcAft>
          <a:spcPct val="0"/>
        </a:spcAft>
        <a:defRPr sz="4400" kern="12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defRPr>
      </a:lvl2pPr>
      <a:lvl3pPr algn="ctr" rtl="0" eaLnBrk="1" fontAlgn="base" hangingPunct="1">
        <a:spcBef>
          <a:spcPct val="0"/>
        </a:spcBef>
        <a:spcAft>
          <a:spcPct val="0"/>
        </a:spcAft>
        <a:defRPr sz="4400">
          <a:solidFill>
            <a:schemeClr val="tx2"/>
          </a:solidFill>
          <a:latin typeface="Arial" panose="020B0604020202020204" pitchFamily="34" charset="0"/>
        </a:defRPr>
      </a:lvl3pPr>
      <a:lvl4pPr algn="ctr" rtl="0" eaLnBrk="1" fontAlgn="base" hangingPunct="1">
        <a:spcBef>
          <a:spcPct val="0"/>
        </a:spcBef>
        <a:spcAft>
          <a:spcPct val="0"/>
        </a:spcAft>
        <a:defRPr sz="4400">
          <a:solidFill>
            <a:schemeClr val="tx2"/>
          </a:solidFill>
          <a:latin typeface="Arial" panose="020B0604020202020204" pitchFamily="34" charset="0"/>
        </a:defRPr>
      </a:lvl4pPr>
      <a:lvl5pPr algn="ctr" rtl="0" eaLnBrk="1" fontAlgn="base" hangingPunct="1">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8195"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819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ru-RU"/>
          </a:p>
        </p:txBody>
      </p:sp>
      <p:sp>
        <p:nvSpPr>
          <p:cNvPr id="819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ru-RU"/>
          </a:p>
        </p:txBody>
      </p:sp>
      <p:sp>
        <p:nvSpPr>
          <p:cNvPr id="819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24FE5060-8078-4EE6-A366-438C110319E2}" type="slidenum">
              <a:rPr lang="en-US" altLang="ru-RU"/>
              <a:pPr/>
              <a:t>‹#›</a:t>
            </a:fld>
            <a:endParaRPr lang="en-US" altLang="ru-RU"/>
          </a:p>
        </p:txBody>
      </p:sp>
    </p:spTree>
    <p:extLst>
      <p:ext uri="{BB962C8B-B14F-4D97-AF65-F5344CB8AC3E}">
        <p14:creationId xmlns:p14="http://schemas.microsoft.com/office/powerpoint/2010/main" xmlns="" val="423280197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fontAlgn="base" hangingPunct="1">
        <a:spcBef>
          <a:spcPct val="0"/>
        </a:spcBef>
        <a:spcAft>
          <a:spcPct val="0"/>
        </a:spcAft>
        <a:defRPr sz="4400" kern="12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defRPr>
      </a:lvl2pPr>
      <a:lvl3pPr algn="ctr" rtl="0" eaLnBrk="1" fontAlgn="base" hangingPunct="1">
        <a:spcBef>
          <a:spcPct val="0"/>
        </a:spcBef>
        <a:spcAft>
          <a:spcPct val="0"/>
        </a:spcAft>
        <a:defRPr sz="4400">
          <a:solidFill>
            <a:schemeClr val="tx2"/>
          </a:solidFill>
          <a:latin typeface="Arial" panose="020B0604020202020204" pitchFamily="34" charset="0"/>
        </a:defRPr>
      </a:lvl3pPr>
      <a:lvl4pPr algn="ctr" rtl="0" eaLnBrk="1" fontAlgn="base" hangingPunct="1">
        <a:spcBef>
          <a:spcPct val="0"/>
        </a:spcBef>
        <a:spcAft>
          <a:spcPct val="0"/>
        </a:spcAft>
        <a:defRPr sz="4400">
          <a:solidFill>
            <a:schemeClr val="tx2"/>
          </a:solidFill>
          <a:latin typeface="Arial" panose="020B0604020202020204" pitchFamily="34" charset="0"/>
        </a:defRPr>
      </a:lvl4pPr>
      <a:lvl5pPr algn="ctr" rtl="0" eaLnBrk="1" fontAlgn="base" hangingPunct="1">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457200" y="304800"/>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9219" name="Rectangle 3"/>
          <p:cNvSpPr>
            <a:spLocks noGrp="1" noChangeArrowheads="1"/>
          </p:cNvSpPr>
          <p:nvPr>
            <p:ph type="body" idx="1"/>
          </p:nvPr>
        </p:nvSpPr>
        <p:spPr bwMode="auto">
          <a:xfrm>
            <a:off x="457200" y="4389438"/>
            <a:ext cx="8229600" cy="23161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922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ru-RU"/>
          </a:p>
        </p:txBody>
      </p:sp>
      <p:sp>
        <p:nvSpPr>
          <p:cNvPr id="922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ru-RU"/>
          </a:p>
        </p:txBody>
      </p:sp>
      <p:sp>
        <p:nvSpPr>
          <p:cNvPr id="922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59D7F6AE-B251-4408-83F2-04225203C12E}" type="slidenum">
              <a:rPr lang="en-US" altLang="ru-RU"/>
              <a:pPr/>
              <a:t>‹#›</a:t>
            </a:fld>
            <a:endParaRPr lang="en-US" altLang="ru-RU"/>
          </a:p>
        </p:txBody>
      </p:sp>
    </p:spTree>
    <p:extLst>
      <p:ext uri="{BB962C8B-B14F-4D97-AF65-F5344CB8AC3E}">
        <p14:creationId xmlns:p14="http://schemas.microsoft.com/office/powerpoint/2010/main" xmlns="" val="235699117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1" fontAlgn="base" hangingPunct="1">
        <a:spcBef>
          <a:spcPct val="0"/>
        </a:spcBef>
        <a:spcAft>
          <a:spcPct val="0"/>
        </a:spcAft>
        <a:defRPr sz="4400" kern="12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defRPr>
      </a:lvl2pPr>
      <a:lvl3pPr algn="ctr" rtl="0" eaLnBrk="1" fontAlgn="base" hangingPunct="1">
        <a:spcBef>
          <a:spcPct val="0"/>
        </a:spcBef>
        <a:spcAft>
          <a:spcPct val="0"/>
        </a:spcAft>
        <a:defRPr sz="4400">
          <a:solidFill>
            <a:schemeClr val="tx2"/>
          </a:solidFill>
          <a:latin typeface="Arial" panose="020B0604020202020204" pitchFamily="34" charset="0"/>
        </a:defRPr>
      </a:lvl3pPr>
      <a:lvl4pPr algn="ctr" rtl="0" eaLnBrk="1" fontAlgn="base" hangingPunct="1">
        <a:spcBef>
          <a:spcPct val="0"/>
        </a:spcBef>
        <a:spcAft>
          <a:spcPct val="0"/>
        </a:spcAft>
        <a:defRPr sz="4400">
          <a:solidFill>
            <a:schemeClr val="tx2"/>
          </a:solidFill>
          <a:latin typeface="Arial" panose="020B0604020202020204" pitchFamily="34" charset="0"/>
        </a:defRPr>
      </a:lvl4pPr>
      <a:lvl5pPr algn="ctr" rtl="0" eaLnBrk="1" fontAlgn="base" hangingPunct="1">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342900" indent="-342900" algn="ctr"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ctr"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ctr"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ctr"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ctr"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10243"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024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ru-RU"/>
          </a:p>
        </p:txBody>
      </p:sp>
      <p:sp>
        <p:nvSpPr>
          <p:cNvPr id="1024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ru-RU"/>
          </a:p>
        </p:txBody>
      </p:sp>
      <p:sp>
        <p:nvSpPr>
          <p:cNvPr id="1024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EFB5B6FB-4CB5-4A3E-BC3B-27F153F77AB4}" type="slidenum">
              <a:rPr lang="en-US" altLang="ru-RU"/>
              <a:pPr/>
              <a:t>‹#›</a:t>
            </a:fld>
            <a:endParaRPr lang="en-US" altLang="ru-RU"/>
          </a:p>
        </p:txBody>
      </p:sp>
    </p:spTree>
    <p:extLst>
      <p:ext uri="{BB962C8B-B14F-4D97-AF65-F5344CB8AC3E}">
        <p14:creationId xmlns:p14="http://schemas.microsoft.com/office/powerpoint/2010/main" xmlns="" val="313325614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eaLnBrk="1" fontAlgn="base" hangingPunct="1">
        <a:spcBef>
          <a:spcPct val="0"/>
        </a:spcBef>
        <a:spcAft>
          <a:spcPct val="0"/>
        </a:spcAft>
        <a:defRPr sz="4400" kern="12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defRPr>
      </a:lvl2pPr>
      <a:lvl3pPr algn="ctr" rtl="0" eaLnBrk="1" fontAlgn="base" hangingPunct="1">
        <a:spcBef>
          <a:spcPct val="0"/>
        </a:spcBef>
        <a:spcAft>
          <a:spcPct val="0"/>
        </a:spcAft>
        <a:defRPr sz="4400">
          <a:solidFill>
            <a:schemeClr val="tx2"/>
          </a:solidFill>
          <a:latin typeface="Arial" panose="020B0604020202020204" pitchFamily="34" charset="0"/>
        </a:defRPr>
      </a:lvl3pPr>
      <a:lvl4pPr algn="ctr" rtl="0" eaLnBrk="1" fontAlgn="base" hangingPunct="1">
        <a:spcBef>
          <a:spcPct val="0"/>
        </a:spcBef>
        <a:spcAft>
          <a:spcPct val="0"/>
        </a:spcAft>
        <a:defRPr sz="4400">
          <a:solidFill>
            <a:schemeClr val="tx2"/>
          </a:solidFill>
          <a:latin typeface="Arial" panose="020B0604020202020204" pitchFamily="34" charset="0"/>
        </a:defRPr>
      </a:lvl4pPr>
      <a:lvl5pPr algn="ctr" rtl="0" eaLnBrk="1" fontAlgn="base" hangingPunct="1">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1126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126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ru-RU"/>
          </a:p>
        </p:txBody>
      </p:sp>
      <p:sp>
        <p:nvSpPr>
          <p:cNvPr id="1126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ru-RU"/>
          </a:p>
        </p:txBody>
      </p:sp>
      <p:sp>
        <p:nvSpPr>
          <p:cNvPr id="1127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F736CF4-AFAD-43CF-8C88-26896772B405}" type="slidenum">
              <a:rPr lang="en-US" altLang="ru-RU"/>
              <a:pPr/>
              <a:t>‹#›</a:t>
            </a:fld>
            <a:endParaRPr lang="en-US" altLang="ru-RU"/>
          </a:p>
        </p:txBody>
      </p:sp>
    </p:spTree>
    <p:extLst>
      <p:ext uri="{BB962C8B-B14F-4D97-AF65-F5344CB8AC3E}">
        <p14:creationId xmlns:p14="http://schemas.microsoft.com/office/powerpoint/2010/main" xmlns="" val="966989775"/>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rtl="0" eaLnBrk="1" fontAlgn="base" hangingPunct="1">
        <a:spcBef>
          <a:spcPct val="0"/>
        </a:spcBef>
        <a:spcAft>
          <a:spcPct val="0"/>
        </a:spcAft>
        <a:defRPr sz="4400" kern="12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defRPr>
      </a:lvl2pPr>
      <a:lvl3pPr algn="ctr" rtl="0" eaLnBrk="1" fontAlgn="base" hangingPunct="1">
        <a:spcBef>
          <a:spcPct val="0"/>
        </a:spcBef>
        <a:spcAft>
          <a:spcPct val="0"/>
        </a:spcAft>
        <a:defRPr sz="4400">
          <a:solidFill>
            <a:schemeClr val="tx2"/>
          </a:solidFill>
          <a:latin typeface="Arial" panose="020B0604020202020204" pitchFamily="34" charset="0"/>
        </a:defRPr>
      </a:lvl3pPr>
      <a:lvl4pPr algn="ctr" rtl="0" eaLnBrk="1" fontAlgn="base" hangingPunct="1">
        <a:spcBef>
          <a:spcPct val="0"/>
        </a:spcBef>
        <a:spcAft>
          <a:spcPct val="0"/>
        </a:spcAft>
        <a:defRPr sz="4400">
          <a:solidFill>
            <a:schemeClr val="tx2"/>
          </a:solidFill>
          <a:latin typeface="Arial" panose="020B0604020202020204" pitchFamily="34" charset="0"/>
        </a:defRPr>
      </a:lvl4pPr>
      <a:lvl5pPr algn="ctr" rtl="0" eaLnBrk="1" fontAlgn="base" hangingPunct="1">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457200" y="304800"/>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12291" name="Rectangle 3"/>
          <p:cNvSpPr>
            <a:spLocks noGrp="1" noChangeArrowheads="1"/>
          </p:cNvSpPr>
          <p:nvPr>
            <p:ph type="body" idx="1"/>
          </p:nvPr>
        </p:nvSpPr>
        <p:spPr bwMode="auto">
          <a:xfrm>
            <a:off x="457200" y="4389438"/>
            <a:ext cx="8229600" cy="23161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229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ru-RU"/>
          </a:p>
        </p:txBody>
      </p:sp>
      <p:sp>
        <p:nvSpPr>
          <p:cNvPr id="1229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ru-RU"/>
          </a:p>
        </p:txBody>
      </p:sp>
      <p:sp>
        <p:nvSpPr>
          <p:cNvPr id="1229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68E6AD0-D58D-41C3-8D8F-37A74F82E2D0}" type="slidenum">
              <a:rPr lang="en-US" altLang="ru-RU"/>
              <a:pPr/>
              <a:t>‹#›</a:t>
            </a:fld>
            <a:endParaRPr lang="en-US" altLang="ru-RU"/>
          </a:p>
        </p:txBody>
      </p:sp>
    </p:spTree>
    <p:extLst>
      <p:ext uri="{BB962C8B-B14F-4D97-AF65-F5344CB8AC3E}">
        <p14:creationId xmlns:p14="http://schemas.microsoft.com/office/powerpoint/2010/main" xmlns="" val="2207138090"/>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0" eaLnBrk="1" fontAlgn="base" hangingPunct="1">
        <a:spcBef>
          <a:spcPct val="0"/>
        </a:spcBef>
        <a:spcAft>
          <a:spcPct val="0"/>
        </a:spcAft>
        <a:defRPr sz="4400" kern="12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defRPr>
      </a:lvl2pPr>
      <a:lvl3pPr algn="ctr" rtl="0" eaLnBrk="1" fontAlgn="base" hangingPunct="1">
        <a:spcBef>
          <a:spcPct val="0"/>
        </a:spcBef>
        <a:spcAft>
          <a:spcPct val="0"/>
        </a:spcAft>
        <a:defRPr sz="4400">
          <a:solidFill>
            <a:schemeClr val="tx2"/>
          </a:solidFill>
          <a:latin typeface="Arial" panose="020B0604020202020204" pitchFamily="34" charset="0"/>
        </a:defRPr>
      </a:lvl3pPr>
      <a:lvl4pPr algn="ctr" rtl="0" eaLnBrk="1" fontAlgn="base" hangingPunct="1">
        <a:spcBef>
          <a:spcPct val="0"/>
        </a:spcBef>
        <a:spcAft>
          <a:spcPct val="0"/>
        </a:spcAft>
        <a:defRPr sz="4400">
          <a:solidFill>
            <a:schemeClr val="tx2"/>
          </a:solidFill>
          <a:latin typeface="Arial" panose="020B0604020202020204" pitchFamily="34" charset="0"/>
        </a:defRPr>
      </a:lvl4pPr>
      <a:lvl5pPr algn="ctr" rtl="0" eaLnBrk="1" fontAlgn="base" hangingPunct="1">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342900" indent="-342900" algn="ctr"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ctr"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ctr"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ctr"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ctr"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13315"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331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ru-RU"/>
          </a:p>
        </p:txBody>
      </p:sp>
      <p:sp>
        <p:nvSpPr>
          <p:cNvPr id="1331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ru-RU"/>
          </a:p>
        </p:txBody>
      </p:sp>
      <p:sp>
        <p:nvSpPr>
          <p:cNvPr id="1331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FBD72FDE-611E-4F59-A5D8-E4E0BDE666D8}" type="slidenum">
              <a:rPr lang="en-US" altLang="ru-RU"/>
              <a:pPr/>
              <a:t>‹#›</a:t>
            </a:fld>
            <a:endParaRPr lang="en-US" altLang="ru-RU"/>
          </a:p>
        </p:txBody>
      </p:sp>
    </p:spTree>
    <p:extLst>
      <p:ext uri="{BB962C8B-B14F-4D97-AF65-F5344CB8AC3E}">
        <p14:creationId xmlns:p14="http://schemas.microsoft.com/office/powerpoint/2010/main" xmlns="" val="219351293"/>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rtl="0" eaLnBrk="1" fontAlgn="base" hangingPunct="1">
        <a:spcBef>
          <a:spcPct val="0"/>
        </a:spcBef>
        <a:spcAft>
          <a:spcPct val="0"/>
        </a:spcAft>
        <a:defRPr sz="4400" kern="12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defRPr>
      </a:lvl2pPr>
      <a:lvl3pPr algn="ctr" rtl="0" eaLnBrk="1" fontAlgn="base" hangingPunct="1">
        <a:spcBef>
          <a:spcPct val="0"/>
        </a:spcBef>
        <a:spcAft>
          <a:spcPct val="0"/>
        </a:spcAft>
        <a:defRPr sz="4400">
          <a:solidFill>
            <a:schemeClr val="tx2"/>
          </a:solidFill>
          <a:latin typeface="Arial" panose="020B0604020202020204" pitchFamily="34" charset="0"/>
        </a:defRPr>
      </a:lvl3pPr>
      <a:lvl4pPr algn="ctr" rtl="0" eaLnBrk="1" fontAlgn="base" hangingPunct="1">
        <a:spcBef>
          <a:spcPct val="0"/>
        </a:spcBef>
        <a:spcAft>
          <a:spcPct val="0"/>
        </a:spcAft>
        <a:defRPr sz="4400">
          <a:solidFill>
            <a:schemeClr val="tx2"/>
          </a:solidFill>
          <a:latin typeface="Arial" panose="020B0604020202020204" pitchFamily="34" charset="0"/>
        </a:defRPr>
      </a:lvl4pPr>
      <a:lvl5pPr algn="ctr" rtl="0" eaLnBrk="1" fontAlgn="base" hangingPunct="1">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14339"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434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ru-RU"/>
          </a:p>
        </p:txBody>
      </p:sp>
      <p:sp>
        <p:nvSpPr>
          <p:cNvPr id="1434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ru-RU"/>
          </a:p>
        </p:txBody>
      </p:sp>
      <p:sp>
        <p:nvSpPr>
          <p:cNvPr id="1434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6EE0DD01-CF67-473D-8C83-AECAF22236F4}" type="slidenum">
              <a:rPr lang="en-US" altLang="ru-RU"/>
              <a:pPr/>
              <a:t>‹#›</a:t>
            </a:fld>
            <a:endParaRPr lang="en-US" altLang="ru-RU"/>
          </a:p>
        </p:txBody>
      </p:sp>
    </p:spTree>
    <p:extLst>
      <p:ext uri="{BB962C8B-B14F-4D97-AF65-F5344CB8AC3E}">
        <p14:creationId xmlns:p14="http://schemas.microsoft.com/office/powerpoint/2010/main" xmlns="" val="3761718479"/>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eaLnBrk="1" fontAlgn="base" hangingPunct="1">
        <a:spcBef>
          <a:spcPct val="0"/>
        </a:spcBef>
        <a:spcAft>
          <a:spcPct val="0"/>
        </a:spcAft>
        <a:defRPr sz="4400" kern="12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defRPr>
      </a:lvl2pPr>
      <a:lvl3pPr algn="ctr" rtl="0" eaLnBrk="1" fontAlgn="base" hangingPunct="1">
        <a:spcBef>
          <a:spcPct val="0"/>
        </a:spcBef>
        <a:spcAft>
          <a:spcPct val="0"/>
        </a:spcAft>
        <a:defRPr sz="4400">
          <a:solidFill>
            <a:schemeClr val="tx2"/>
          </a:solidFill>
          <a:latin typeface="Arial" panose="020B0604020202020204" pitchFamily="34" charset="0"/>
        </a:defRPr>
      </a:lvl3pPr>
      <a:lvl4pPr algn="ctr" rtl="0" eaLnBrk="1" fontAlgn="base" hangingPunct="1">
        <a:spcBef>
          <a:spcPct val="0"/>
        </a:spcBef>
        <a:spcAft>
          <a:spcPct val="0"/>
        </a:spcAft>
        <a:defRPr sz="4400">
          <a:solidFill>
            <a:schemeClr val="tx2"/>
          </a:solidFill>
          <a:latin typeface="Arial" panose="020B0604020202020204" pitchFamily="34" charset="0"/>
        </a:defRPr>
      </a:lvl4pPr>
      <a:lvl5pPr algn="ctr" rtl="0" eaLnBrk="1" fontAlgn="base" hangingPunct="1">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304800"/>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15363" name="Rectangle 3"/>
          <p:cNvSpPr>
            <a:spLocks noGrp="1" noChangeArrowheads="1"/>
          </p:cNvSpPr>
          <p:nvPr>
            <p:ph type="body" idx="1"/>
          </p:nvPr>
        </p:nvSpPr>
        <p:spPr bwMode="auto">
          <a:xfrm>
            <a:off x="457200" y="4389438"/>
            <a:ext cx="8229600" cy="23161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53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ru-RU"/>
          </a:p>
        </p:txBody>
      </p:sp>
      <p:sp>
        <p:nvSpPr>
          <p:cNvPr id="153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ru-RU"/>
          </a:p>
        </p:txBody>
      </p:sp>
      <p:sp>
        <p:nvSpPr>
          <p:cNvPr id="153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79DC7B29-4CE2-49F4-8C12-8910EBE663D7}" type="slidenum">
              <a:rPr lang="en-US" altLang="ru-RU"/>
              <a:pPr/>
              <a:t>‹#›</a:t>
            </a:fld>
            <a:endParaRPr lang="en-US" altLang="ru-RU"/>
          </a:p>
        </p:txBody>
      </p:sp>
    </p:spTree>
    <p:extLst>
      <p:ext uri="{BB962C8B-B14F-4D97-AF65-F5344CB8AC3E}">
        <p14:creationId xmlns:p14="http://schemas.microsoft.com/office/powerpoint/2010/main" xmlns="" val="3902406338"/>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rtl="0" eaLnBrk="1" fontAlgn="base" hangingPunct="1">
        <a:spcBef>
          <a:spcPct val="0"/>
        </a:spcBef>
        <a:spcAft>
          <a:spcPct val="0"/>
        </a:spcAft>
        <a:defRPr sz="4400" kern="12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defRPr>
      </a:lvl2pPr>
      <a:lvl3pPr algn="ctr" rtl="0" eaLnBrk="1" fontAlgn="base" hangingPunct="1">
        <a:spcBef>
          <a:spcPct val="0"/>
        </a:spcBef>
        <a:spcAft>
          <a:spcPct val="0"/>
        </a:spcAft>
        <a:defRPr sz="4400">
          <a:solidFill>
            <a:schemeClr val="tx2"/>
          </a:solidFill>
          <a:latin typeface="Arial" panose="020B0604020202020204" pitchFamily="34" charset="0"/>
        </a:defRPr>
      </a:lvl3pPr>
      <a:lvl4pPr algn="ctr" rtl="0" eaLnBrk="1" fontAlgn="base" hangingPunct="1">
        <a:spcBef>
          <a:spcPct val="0"/>
        </a:spcBef>
        <a:spcAft>
          <a:spcPct val="0"/>
        </a:spcAft>
        <a:defRPr sz="4400">
          <a:solidFill>
            <a:schemeClr val="tx2"/>
          </a:solidFill>
          <a:latin typeface="Arial" panose="020B0604020202020204" pitchFamily="34" charset="0"/>
        </a:defRPr>
      </a:lvl4pPr>
      <a:lvl5pPr algn="ctr" rtl="0" eaLnBrk="1" fontAlgn="base" hangingPunct="1">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342900" indent="-342900" algn="ctr"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ctr"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ctr"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ctr"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ctr"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545886"/>
            <a:ext cx="8064896" cy="3099138"/>
          </a:xfrm>
        </p:spPr>
        <p:txBody>
          <a:bodyPr>
            <a:noAutofit/>
          </a:bodyPr>
          <a:lstStyle/>
          <a:p>
            <a:r>
              <a:rPr lang="ru-RU" sz="3600" dirty="0"/>
              <a:t>Тема</a:t>
            </a:r>
            <a:r>
              <a:rPr lang="ru-RU" sz="3600" dirty="0" smtClean="0"/>
              <a:t>:«Методическая копилка педагога», задания, направленные на формирование функциональной грамотности обучающихся.</a:t>
            </a:r>
            <a:br>
              <a:rPr lang="ru-RU" sz="3600" dirty="0" smtClean="0"/>
            </a:br>
            <a:endParaRPr lang="ru-RU" sz="3600" dirty="0"/>
          </a:p>
        </p:txBody>
      </p:sp>
      <p:sp>
        <p:nvSpPr>
          <p:cNvPr id="3" name="Подзаголовок 2"/>
          <p:cNvSpPr>
            <a:spLocks noGrp="1"/>
          </p:cNvSpPr>
          <p:nvPr>
            <p:ph type="subTitle" idx="1"/>
          </p:nvPr>
        </p:nvSpPr>
        <p:spPr>
          <a:xfrm>
            <a:off x="3887416" y="4293096"/>
            <a:ext cx="5256584" cy="1944216"/>
          </a:xfrm>
        </p:spPr>
        <p:txBody>
          <a:bodyPr>
            <a:normAutofit/>
          </a:bodyPr>
          <a:lstStyle/>
          <a:p>
            <a:r>
              <a:rPr lang="ru-RU" i="1" dirty="0">
                <a:solidFill>
                  <a:schemeClr val="tx2">
                    <a:lumMod val="75000"/>
                  </a:schemeClr>
                </a:solidFill>
              </a:rPr>
              <a:t>учитель географии</a:t>
            </a:r>
          </a:p>
          <a:p>
            <a:r>
              <a:rPr lang="ru-RU" i="1" dirty="0" smtClean="0">
                <a:solidFill>
                  <a:schemeClr val="tx2">
                    <a:lumMod val="75000"/>
                  </a:schemeClr>
                </a:solidFill>
              </a:rPr>
              <a:t>МКОУ  ООШ №14 Левокумского муниципального округа</a:t>
            </a:r>
            <a:endParaRPr lang="ru-RU" i="1" dirty="0">
              <a:solidFill>
                <a:schemeClr val="tx2">
                  <a:lumMod val="75000"/>
                </a:schemeClr>
              </a:solidFill>
            </a:endParaRPr>
          </a:p>
          <a:p>
            <a:r>
              <a:rPr lang="ru-RU" i="1" dirty="0" err="1" smtClean="0">
                <a:solidFill>
                  <a:schemeClr val="tx2">
                    <a:lumMod val="75000"/>
                  </a:schemeClr>
                </a:solidFill>
              </a:rPr>
              <a:t>Шкабура</a:t>
            </a:r>
            <a:r>
              <a:rPr lang="ru-RU" i="1" dirty="0" smtClean="0">
                <a:solidFill>
                  <a:schemeClr val="tx2">
                    <a:lumMod val="75000"/>
                  </a:schemeClr>
                </a:solidFill>
              </a:rPr>
              <a:t> Н.Г.</a:t>
            </a:r>
            <a:endParaRPr lang="ru-RU" i="1" dirty="0">
              <a:solidFill>
                <a:schemeClr val="tx2">
                  <a:lumMod val="75000"/>
                </a:schemeClr>
              </a:solidFill>
            </a:endParaRPr>
          </a:p>
          <a:p>
            <a:pPr algn="ctr"/>
            <a:endParaRPr lang="ru-RU" i="1" dirty="0">
              <a:solidFill>
                <a:schemeClr val="tx2">
                  <a:lumMod val="75000"/>
                </a:schemeClr>
              </a:solidFill>
            </a:endParaRPr>
          </a:p>
          <a:p>
            <a:pPr algn="ctr"/>
            <a:endParaRPr lang="ru-RU" i="1" dirty="0">
              <a:solidFill>
                <a:schemeClr val="tx2">
                  <a:lumMod val="75000"/>
                </a:schemeClr>
              </a:solidFill>
            </a:endParaRPr>
          </a:p>
          <a:p>
            <a:pPr algn="ctr"/>
            <a:endParaRPr lang="ru-RU" i="1" dirty="0">
              <a:solidFill>
                <a:schemeClr val="tx2">
                  <a:lumMod val="75000"/>
                </a:schemeClr>
              </a:solidFill>
            </a:endParaRPr>
          </a:p>
          <a:p>
            <a:endParaRPr lang="ru-RU" dirty="0"/>
          </a:p>
        </p:txBody>
      </p:sp>
      <p:pic>
        <p:nvPicPr>
          <p:cNvPr id="4" name="Picture 2" descr="C:\Users\Лариса\Desktop\dl-B4GU.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9112" y="2996952"/>
            <a:ext cx="4002565" cy="338717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02877583"/>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smtClean="0"/>
              <a:t>Задание «Стороны горизонта» -</a:t>
            </a:r>
            <a:r>
              <a:rPr lang="ru-RU" sz="2800" dirty="0" smtClean="0"/>
              <a:t> помогает формировать пространственное представления и лучше запомнить карту. </a:t>
            </a:r>
            <a:endParaRPr lang="ru-RU" sz="2800" dirty="0"/>
          </a:p>
        </p:txBody>
      </p:sp>
      <p:sp>
        <p:nvSpPr>
          <p:cNvPr id="3" name="Содержимое 2"/>
          <p:cNvSpPr>
            <a:spLocks noGrp="1"/>
          </p:cNvSpPr>
          <p:nvPr>
            <p:ph idx="1"/>
          </p:nvPr>
        </p:nvSpPr>
        <p:spPr>
          <a:xfrm>
            <a:off x="457200" y="1340768"/>
            <a:ext cx="8229600" cy="4785395"/>
          </a:xfrm>
        </p:spPr>
        <p:txBody>
          <a:bodyPr/>
          <a:lstStyle/>
          <a:p>
            <a:pPr>
              <a:buNone/>
            </a:pPr>
            <a:r>
              <a:rPr lang="ru-RU" sz="2400" dirty="0" smtClean="0"/>
              <a:t>     </a:t>
            </a:r>
          </a:p>
          <a:p>
            <a:pPr>
              <a:buNone/>
            </a:pPr>
            <a:r>
              <a:rPr lang="ru-RU" sz="2400" dirty="0" smtClean="0"/>
              <a:t>Например: </a:t>
            </a:r>
          </a:p>
          <a:p>
            <a:pPr>
              <a:buNone/>
            </a:pPr>
            <a:r>
              <a:rPr lang="ru-RU" sz="2400" dirty="0" smtClean="0"/>
              <a:t>- укажите материки западного и восточного полушарий;</a:t>
            </a:r>
          </a:p>
          <a:p>
            <a:pPr>
              <a:buNone/>
            </a:pPr>
            <a:r>
              <a:rPr lang="ru-RU" sz="2400" dirty="0" smtClean="0"/>
              <a:t>- расположи горы мира с севера на юг: Тибет, Кавказ, Анды, Кордильеры, Альпы, Тянь-Шань;</a:t>
            </a:r>
          </a:p>
          <a:p>
            <a:pPr>
              <a:buNone/>
            </a:pPr>
            <a:r>
              <a:rPr lang="ru-RU" sz="2400" dirty="0" smtClean="0"/>
              <a:t> -расположи горы мира  с севера на юг: Гималаи, Кавказ, Анды, Атлас, Альпы, Тянь-Шань, Капские, Скандинавские;</a:t>
            </a:r>
          </a:p>
          <a:p>
            <a:pPr>
              <a:buNone/>
            </a:pPr>
            <a:r>
              <a:rPr lang="ru-RU" sz="2400" dirty="0" smtClean="0"/>
              <a:t> -расположи реки России с востока на запад: Обь, Иртыш, Енисей, Амур, Волга, Лена, Колыма.</a:t>
            </a:r>
          </a:p>
          <a:p>
            <a:endParaRPr lang="ru-RU"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600" b="1" dirty="0" smtClean="0"/>
              <a:t>«Путешествие по карте»</a:t>
            </a:r>
            <a:r>
              <a:rPr lang="ru-RU" sz="3600" dirty="0" smtClean="0"/>
              <a:t/>
            </a:r>
            <a:br>
              <a:rPr lang="ru-RU" sz="3600" dirty="0" smtClean="0"/>
            </a:br>
            <a:endParaRPr lang="ru-RU" sz="3600" dirty="0"/>
          </a:p>
        </p:txBody>
      </p:sp>
      <p:sp>
        <p:nvSpPr>
          <p:cNvPr id="3" name="Содержимое 2"/>
          <p:cNvSpPr>
            <a:spLocks noGrp="1"/>
          </p:cNvSpPr>
          <p:nvPr>
            <p:ph idx="1"/>
          </p:nvPr>
        </p:nvSpPr>
        <p:spPr>
          <a:xfrm>
            <a:off x="457200" y="980728"/>
            <a:ext cx="8229600" cy="5145435"/>
          </a:xfrm>
        </p:spPr>
        <p:txBody>
          <a:bodyPr/>
          <a:lstStyle/>
          <a:p>
            <a:pPr>
              <a:buNone/>
            </a:pPr>
            <a:r>
              <a:rPr lang="ru-RU" b="1" i="1" dirty="0" smtClean="0"/>
              <a:t>Задание.</a:t>
            </a:r>
            <a:r>
              <a:rPr lang="ru-RU" dirty="0" smtClean="0"/>
              <a:t> На чемпионат мира по футболу, который проходил в Бразилии, прибыли сборные команды из Южной Кореи, ФРГ, Нигерии, Австралии (можно брать любые страны). Каким путем они добирались к месту соревнований, если предположить, что они плыли на кораблях? Указать географические объекты (заливы, проливы, моря, острова, полуострова и т. д.)</a:t>
            </a:r>
          </a:p>
          <a:p>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866330"/>
          </a:xfrm>
        </p:spPr>
        <p:txBody>
          <a:bodyPr/>
          <a:lstStyle/>
          <a:p>
            <a:r>
              <a:rPr lang="ru-RU" sz="3600" b="1" i="1" dirty="0" smtClean="0"/>
              <a:t>Использование индивидуальной формы работы с географическими картами</a:t>
            </a:r>
            <a:r>
              <a:rPr lang="ru-RU" sz="3600" i="1" dirty="0" smtClean="0"/>
              <a:t>:</a:t>
            </a:r>
            <a:r>
              <a:rPr lang="ru-RU" dirty="0" smtClean="0"/>
              <a:t/>
            </a:r>
            <a:br>
              <a:rPr lang="ru-RU" dirty="0" smtClean="0"/>
            </a:br>
            <a:endParaRPr lang="ru-RU" dirty="0"/>
          </a:p>
        </p:txBody>
      </p:sp>
      <p:sp>
        <p:nvSpPr>
          <p:cNvPr id="3" name="Содержимое 2"/>
          <p:cNvSpPr>
            <a:spLocks noGrp="1"/>
          </p:cNvSpPr>
          <p:nvPr>
            <p:ph idx="1"/>
          </p:nvPr>
        </p:nvSpPr>
        <p:spPr>
          <a:xfrm>
            <a:off x="457200" y="2492896"/>
            <a:ext cx="8229600" cy="3633267"/>
          </a:xfrm>
        </p:spPr>
        <p:txBody>
          <a:bodyPr/>
          <a:lstStyle/>
          <a:p>
            <a:pPr>
              <a:buNone/>
            </a:pPr>
            <a:r>
              <a:rPr lang="ru-RU" dirty="0" smtClean="0"/>
              <a:t>    </a:t>
            </a:r>
            <a:r>
              <a:rPr lang="ru-RU" b="1" dirty="0" smtClean="0"/>
              <a:t> </a:t>
            </a:r>
            <a:r>
              <a:rPr lang="ru-RU" b="1" dirty="0" err="1" smtClean="0"/>
              <a:t>Задание.</a:t>
            </a:r>
            <a:r>
              <a:rPr lang="ru-RU" dirty="0" err="1" smtClean="0"/>
              <a:t>Найти</a:t>
            </a:r>
            <a:r>
              <a:rPr lang="ru-RU" b="1" dirty="0" smtClean="0"/>
              <a:t> </a:t>
            </a:r>
            <a:r>
              <a:rPr lang="ru-RU" dirty="0" smtClean="0"/>
              <a:t>на политической карте мира 10 государств, которые начинаются на букву И. Определить их столицы и выписать в тетрадь в порядке от самого короткого названия до самого длинного.</a:t>
            </a:r>
          </a:p>
          <a:p>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b="1" i="1" dirty="0" smtClean="0"/>
              <a:t>Использование групповой форм работы с географическими картами:</a:t>
            </a:r>
            <a:r>
              <a:rPr lang="ru-RU" sz="3200" dirty="0" smtClean="0"/>
              <a:t/>
            </a:r>
            <a:br>
              <a:rPr lang="ru-RU" sz="3200" dirty="0" smtClean="0"/>
            </a:br>
            <a:endParaRPr lang="ru-RU" sz="3200" dirty="0"/>
          </a:p>
        </p:txBody>
      </p:sp>
      <p:sp>
        <p:nvSpPr>
          <p:cNvPr id="3" name="Содержимое 2"/>
          <p:cNvSpPr>
            <a:spLocks noGrp="1"/>
          </p:cNvSpPr>
          <p:nvPr>
            <p:ph idx="1"/>
          </p:nvPr>
        </p:nvSpPr>
        <p:spPr>
          <a:xfrm>
            <a:off x="457200" y="1268760"/>
            <a:ext cx="8229600" cy="4857403"/>
          </a:xfrm>
        </p:spPr>
        <p:txBody>
          <a:bodyPr/>
          <a:lstStyle/>
          <a:p>
            <a:pPr>
              <a:buNone/>
            </a:pPr>
            <a:r>
              <a:rPr lang="ru-RU" sz="2400" b="1" dirty="0" smtClean="0"/>
              <a:t>«Географическая почта».</a:t>
            </a:r>
            <a:endParaRPr lang="ru-RU" sz="2400" dirty="0" smtClean="0"/>
          </a:p>
          <a:p>
            <a:r>
              <a:rPr lang="ru-RU" sz="2400" dirty="0" smtClean="0"/>
              <a:t>Группа учащихся получают набор карточек в конверте с изображениями различных географических объектов (гор, океанов, материков, государств). Ребятам необходимо прикрепить полученные фрагменты к  нужным адресам (горы к материкам на которых они расположены, материки и океаны к полушариям, странам и т. д.).</a:t>
            </a:r>
          </a:p>
          <a:p>
            <a:r>
              <a:rPr lang="ru-RU" sz="2400" dirty="0" smtClean="0"/>
              <a:t>Этот прием хорошо использовать в ходе соревнования. Обеим группам или парам выдается одинаковое количество карточек, только на разном фоне, чтобы легче было подвести итоги. Выполняется на время.</a:t>
            </a:r>
          </a:p>
          <a:p>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600" b="1" dirty="0" smtClean="0"/>
              <a:t>«Ранжированный ряд».</a:t>
            </a:r>
            <a:r>
              <a:rPr lang="ru-RU" sz="3600" dirty="0" smtClean="0"/>
              <a:t/>
            </a:r>
            <a:br>
              <a:rPr lang="ru-RU" sz="3600" dirty="0" smtClean="0"/>
            </a:br>
            <a:endParaRPr lang="ru-RU" sz="3600" dirty="0"/>
          </a:p>
        </p:txBody>
      </p:sp>
      <p:sp>
        <p:nvSpPr>
          <p:cNvPr id="3" name="Содержимое 2"/>
          <p:cNvSpPr>
            <a:spLocks noGrp="1"/>
          </p:cNvSpPr>
          <p:nvPr>
            <p:ph idx="1"/>
          </p:nvPr>
        </p:nvSpPr>
        <p:spPr>
          <a:xfrm>
            <a:off x="457200" y="1052736"/>
            <a:ext cx="8229600" cy="5073427"/>
          </a:xfrm>
        </p:spPr>
        <p:txBody>
          <a:bodyPr/>
          <a:lstStyle/>
          <a:p>
            <a:pPr>
              <a:buNone/>
            </a:pPr>
            <a:r>
              <a:rPr lang="ru-RU" sz="2800" dirty="0" smtClean="0"/>
              <a:t>     Данный прием проверяет способность групп ранжировать единичные или общие понятия.</a:t>
            </a:r>
          </a:p>
          <a:p>
            <a:r>
              <a:rPr lang="ru-RU" sz="2800" b="1" i="1" dirty="0" smtClean="0"/>
              <a:t>Пример</a:t>
            </a:r>
            <a:r>
              <a:rPr lang="ru-RU" sz="2800" i="1" dirty="0" smtClean="0"/>
              <a:t>.</a:t>
            </a:r>
            <a:r>
              <a:rPr lang="ru-RU" sz="2800" dirty="0" smtClean="0"/>
              <a:t> Выстройте данные названия гор от самых низких до самых высоких: Гималаи, Альпы, Кавказ, Анды, Уральские. Кто – то,  наоборот, от высоких к низким.</a:t>
            </a:r>
          </a:p>
          <a:p>
            <a:r>
              <a:rPr lang="ru-RU" sz="2800" b="1" i="1" dirty="0" smtClean="0"/>
              <a:t>Пример.</a:t>
            </a:r>
            <a:r>
              <a:rPr lang="ru-RU" sz="2800" b="1" dirty="0" smtClean="0"/>
              <a:t> </a:t>
            </a:r>
            <a:r>
              <a:rPr lang="ru-RU" sz="2800" dirty="0" smtClean="0"/>
              <a:t>Выстроите ряд государств по уровню экономического развития или принадлежности к экономической группировке.</a:t>
            </a:r>
          </a:p>
          <a:p>
            <a:endParaRPr lang="ru-RU" sz="2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724942"/>
          </a:xfrm>
        </p:spPr>
        <p:txBody>
          <a:bodyPr/>
          <a:lstStyle/>
          <a:p>
            <a:r>
              <a:rPr lang="ru-RU" sz="2400" b="1" i="1" dirty="0" smtClean="0"/>
              <a:t>Использование парной формы работы с географическими картами:</a:t>
            </a:r>
            <a:r>
              <a:rPr lang="ru-RU" dirty="0" smtClean="0"/>
              <a:t/>
            </a:r>
            <a:br>
              <a:rPr lang="ru-RU" dirty="0" smtClean="0"/>
            </a:br>
            <a:endParaRPr lang="ru-RU" dirty="0"/>
          </a:p>
        </p:txBody>
      </p:sp>
      <p:sp>
        <p:nvSpPr>
          <p:cNvPr id="3" name="Содержимое 2"/>
          <p:cNvSpPr>
            <a:spLocks noGrp="1"/>
          </p:cNvSpPr>
          <p:nvPr>
            <p:ph idx="1"/>
          </p:nvPr>
        </p:nvSpPr>
        <p:spPr>
          <a:xfrm>
            <a:off x="457200" y="1412776"/>
            <a:ext cx="8003232" cy="4713387"/>
          </a:xfrm>
        </p:spPr>
        <p:txBody>
          <a:bodyPr/>
          <a:lstStyle/>
          <a:p>
            <a:pPr>
              <a:buNone/>
            </a:pPr>
            <a:r>
              <a:rPr lang="ru-RU" sz="2000" b="1" dirty="0" smtClean="0"/>
              <a:t>«</a:t>
            </a:r>
            <a:r>
              <a:rPr lang="ru-RU" sz="2800" b="1" dirty="0" smtClean="0"/>
              <a:t>Гонка за лидером»</a:t>
            </a:r>
            <a:endParaRPr lang="ru-RU" sz="2800" dirty="0" smtClean="0"/>
          </a:p>
          <a:p>
            <a:pPr>
              <a:buNone/>
            </a:pPr>
            <a:r>
              <a:rPr lang="ru-RU" sz="2800" b="1" dirty="0" smtClean="0"/>
              <a:t>Задание. </a:t>
            </a:r>
            <a:r>
              <a:rPr lang="ru-RU" sz="2800" dirty="0" smtClean="0"/>
              <a:t>К карте вызываются два, примерно равных по знаниям, ученика. Учащиеся класса по очереди называют объекты географической номенклатуры, которые не должны повторяться. Отвечающие должны быстро и правильно показать их. Показавший правильно первым зарабатывает балл.</a:t>
            </a:r>
          </a:p>
          <a:p>
            <a:pPr>
              <a:buNone/>
            </a:pPr>
            <a:r>
              <a:rPr lang="ru-RU" sz="2800" dirty="0" smtClean="0"/>
              <a:t>- Такая работа проводится со всем классом, требует внимания всех учеников, вызывает интерес и дает результаты.</a:t>
            </a:r>
          </a:p>
          <a:p>
            <a:pPr>
              <a:buNone/>
            </a:pPr>
            <a:endParaRPr lang="ru-RU" sz="2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600" b="1" dirty="0" smtClean="0"/>
              <a:t>«Найди лишнее».</a:t>
            </a:r>
            <a:r>
              <a:rPr lang="ru-RU" sz="3600" dirty="0" smtClean="0"/>
              <a:t/>
            </a:r>
            <a:br>
              <a:rPr lang="ru-RU" sz="3600" dirty="0" smtClean="0"/>
            </a:br>
            <a:endParaRPr lang="ru-RU" sz="3600" dirty="0"/>
          </a:p>
        </p:txBody>
      </p:sp>
      <p:sp>
        <p:nvSpPr>
          <p:cNvPr id="3" name="Содержимое 2"/>
          <p:cNvSpPr>
            <a:spLocks noGrp="1"/>
          </p:cNvSpPr>
          <p:nvPr>
            <p:ph idx="1"/>
          </p:nvPr>
        </p:nvSpPr>
        <p:spPr>
          <a:xfrm>
            <a:off x="457200" y="1484784"/>
            <a:ext cx="8229600" cy="4641379"/>
          </a:xfrm>
        </p:spPr>
        <p:txBody>
          <a:bodyPr/>
          <a:lstStyle/>
          <a:p>
            <a:pPr>
              <a:buNone/>
            </a:pPr>
            <a:r>
              <a:rPr lang="ru-RU" dirty="0" smtClean="0"/>
              <a:t>- Найти лишний географический объект и дать объяснение выбору:</a:t>
            </a:r>
          </a:p>
          <a:p>
            <a:pPr>
              <a:buNone/>
            </a:pPr>
            <a:r>
              <a:rPr lang="ru-RU" b="1" i="1" dirty="0" smtClean="0"/>
              <a:t>Пример.</a:t>
            </a:r>
            <a:r>
              <a:rPr lang="ru-RU" dirty="0" smtClean="0"/>
              <a:t> Уральские горы, Аппалачи, Скандинавские горы, Анды, Большой Водораздельный хребет. </a:t>
            </a:r>
          </a:p>
          <a:p>
            <a:pPr>
              <a:buNone/>
            </a:pPr>
            <a:r>
              <a:rPr lang="ru-RU" b="1" i="1" dirty="0" smtClean="0"/>
              <a:t>Пример.</a:t>
            </a:r>
            <a:r>
              <a:rPr lang="ru-RU" dirty="0" smtClean="0"/>
              <a:t> Амазонка, Замбези, Волга, </a:t>
            </a:r>
            <a:r>
              <a:rPr lang="ru-RU" dirty="0" err="1" smtClean="0"/>
              <a:t>Анхель</a:t>
            </a:r>
            <a:r>
              <a:rPr lang="ru-RU" dirty="0" smtClean="0"/>
              <a:t>, Янцзы. </a:t>
            </a:r>
          </a:p>
          <a:p>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548680"/>
            <a:ext cx="8568952" cy="6480720"/>
          </a:xfrm>
        </p:spPr>
        <p:txBody>
          <a:bodyPr>
            <a:normAutofit/>
          </a:bodyPr>
          <a:lstStyle/>
          <a:p>
            <a:r>
              <a:rPr lang="ru-RU" sz="3600" b="0" dirty="0" smtClean="0"/>
              <a:t>Задание 1.</a:t>
            </a:r>
            <a:r>
              <a:rPr lang="ru-RU" dirty="0"/>
              <a:t/>
            </a:r>
            <a:br>
              <a:rPr lang="ru-RU" dirty="0"/>
            </a:br>
            <a:r>
              <a:rPr lang="ru-RU" sz="2000" b="0" dirty="0" smtClean="0">
                <a:solidFill>
                  <a:schemeClr val="tx1"/>
                </a:solidFill>
                <a:latin typeface="+mn-lt"/>
                <a:cs typeface="Arial" panose="020B0604020202020204" pitchFamily="34" charset="0"/>
              </a:rPr>
              <a:t>Ветеран Великой Отечественной войны, вспоминает: «На Курской дуге были и такие случаи: направление стрельбы определяли по звёздам, по Луне, по направлению железнодорожных рельсов».</a:t>
            </a:r>
            <a:br>
              <a:rPr lang="ru-RU" sz="2000" b="0" dirty="0" smtClean="0">
                <a:solidFill>
                  <a:schemeClr val="tx1"/>
                </a:solidFill>
                <a:latin typeface="+mn-lt"/>
                <a:cs typeface="Arial" panose="020B0604020202020204" pitchFamily="34" charset="0"/>
              </a:rPr>
            </a:br>
            <a:r>
              <a:rPr lang="ru-RU" sz="2000" b="0" u="sng" dirty="0" smtClean="0">
                <a:solidFill>
                  <a:schemeClr val="tx1"/>
                </a:solidFill>
                <a:latin typeface="+mn-lt"/>
                <a:cs typeface="Arial" panose="020B0604020202020204" pitchFamily="34" charset="0"/>
              </a:rPr>
              <a:t>А почему нельзя было использовать показания приборов, например компаса?</a:t>
            </a:r>
            <a:br>
              <a:rPr lang="ru-RU" sz="2000" b="0" u="sng" dirty="0" smtClean="0">
                <a:solidFill>
                  <a:schemeClr val="tx1"/>
                </a:solidFill>
                <a:latin typeface="+mn-lt"/>
                <a:cs typeface="Arial" panose="020B0604020202020204" pitchFamily="34" charset="0"/>
              </a:rPr>
            </a:br>
            <a:r>
              <a:rPr lang="ru-RU" sz="2000" b="0" u="sng" dirty="0" smtClean="0">
                <a:solidFill>
                  <a:schemeClr val="tx1"/>
                </a:solidFill>
                <a:latin typeface="+mn-lt"/>
                <a:cs typeface="Arial" panose="020B0604020202020204" pitchFamily="34" charset="0"/>
              </a:rPr>
              <a:t/>
            </a:r>
            <a:br>
              <a:rPr lang="ru-RU" sz="2000" b="0" u="sng" dirty="0" smtClean="0">
                <a:solidFill>
                  <a:schemeClr val="tx1"/>
                </a:solidFill>
                <a:latin typeface="+mn-lt"/>
                <a:cs typeface="Arial" panose="020B0604020202020204" pitchFamily="34" charset="0"/>
              </a:rPr>
            </a:br>
            <a:r>
              <a:rPr lang="ru-RU" sz="3600" b="0" dirty="0"/>
              <a:t>Задание </a:t>
            </a:r>
            <a:r>
              <a:rPr lang="ru-RU" sz="3600" b="0" dirty="0" smtClean="0"/>
              <a:t>2.</a:t>
            </a:r>
            <a:r>
              <a:rPr lang="ru-RU" b="0" dirty="0" smtClean="0"/>
              <a:t/>
            </a:r>
            <a:br>
              <a:rPr lang="ru-RU" b="0" dirty="0" smtClean="0"/>
            </a:br>
            <a:r>
              <a:rPr lang="ru-RU" sz="2000" b="0" dirty="0">
                <a:solidFill>
                  <a:schemeClr val="tx1"/>
                </a:solidFill>
                <a:latin typeface="+mn-lt"/>
              </a:rPr>
              <a:t>Первый лётчик получил задание лететь над Землёй всё время на восток</a:t>
            </a:r>
            <a:r>
              <a:rPr lang="ru-RU" sz="2000" b="0" dirty="0" smtClean="0">
                <a:solidFill>
                  <a:schemeClr val="tx1"/>
                </a:solidFill>
                <a:latin typeface="+mn-lt"/>
              </a:rPr>
              <a:t>, второй </a:t>
            </a:r>
            <a:r>
              <a:rPr lang="ru-RU" sz="2000" b="0" dirty="0">
                <a:solidFill>
                  <a:schemeClr val="tx1"/>
                </a:solidFill>
                <a:latin typeface="+mn-lt"/>
              </a:rPr>
              <a:t>всё время на север</a:t>
            </a:r>
            <a:r>
              <a:rPr lang="ru-RU" sz="2000" b="0" dirty="0" smtClean="0">
                <a:solidFill>
                  <a:schemeClr val="tx1"/>
                </a:solidFill>
                <a:latin typeface="+mn-lt"/>
              </a:rPr>
              <a:t>.</a:t>
            </a:r>
            <a:br>
              <a:rPr lang="ru-RU" sz="2000" b="0" dirty="0" smtClean="0">
                <a:solidFill>
                  <a:schemeClr val="tx1"/>
                </a:solidFill>
                <a:latin typeface="+mn-lt"/>
              </a:rPr>
            </a:br>
            <a:r>
              <a:rPr lang="ru-RU" sz="2000" b="0" u="sng" dirty="0" smtClean="0">
                <a:solidFill>
                  <a:schemeClr val="tx1"/>
                </a:solidFill>
                <a:latin typeface="+mn-lt"/>
              </a:rPr>
              <a:t>Кто </a:t>
            </a:r>
            <a:r>
              <a:rPr lang="ru-RU" sz="2000" b="0" u="sng" dirty="0">
                <a:solidFill>
                  <a:schemeClr val="tx1"/>
                </a:solidFill>
                <a:latin typeface="+mn-lt"/>
              </a:rPr>
              <a:t>из лётчиков не смог </a:t>
            </a:r>
            <a:r>
              <a:rPr lang="ru-RU" sz="2000" b="0" u="sng" dirty="0" smtClean="0">
                <a:solidFill>
                  <a:schemeClr val="tx1"/>
                </a:solidFill>
                <a:latin typeface="+mn-lt"/>
              </a:rPr>
              <a:t>выполнить задание? Почему</a:t>
            </a:r>
            <a:r>
              <a:rPr lang="ru-RU" sz="2000" b="0" u="sng" dirty="0">
                <a:solidFill>
                  <a:schemeClr val="tx1"/>
                </a:solidFill>
                <a:latin typeface="+mn-lt"/>
              </a:rPr>
              <a:t>?</a:t>
            </a:r>
            <a:r>
              <a:rPr lang="ru-RU" sz="1800" b="0" u="sng" dirty="0">
                <a:solidFill>
                  <a:schemeClr val="tx1"/>
                </a:solidFill>
              </a:rPr>
              <a:t/>
            </a:r>
            <a:br>
              <a:rPr lang="ru-RU" sz="1800" b="0" u="sng" dirty="0">
                <a:solidFill>
                  <a:schemeClr val="tx1"/>
                </a:solidFill>
              </a:rPr>
            </a:br>
            <a:endParaRPr lang="ru-RU" sz="1800" b="0" u="sng" dirty="0">
              <a:solidFill>
                <a:schemeClr val="tx1"/>
              </a:solidFill>
              <a:latin typeface="+mn-lt"/>
            </a:endParaRPr>
          </a:p>
        </p:txBody>
      </p:sp>
      <p:sp>
        <p:nvSpPr>
          <p:cNvPr id="3" name="Объект 2"/>
          <p:cNvSpPr>
            <a:spLocks noGrp="1"/>
          </p:cNvSpPr>
          <p:nvPr>
            <p:ph idx="1"/>
          </p:nvPr>
        </p:nvSpPr>
        <p:spPr>
          <a:xfrm>
            <a:off x="539552" y="332656"/>
            <a:ext cx="8183880" cy="1242464"/>
          </a:xfrm>
        </p:spPr>
        <p:txBody>
          <a:bodyPr/>
          <a:lstStyle/>
          <a:p>
            <a:pPr marL="0" indent="0" algn="ctr">
              <a:buNone/>
            </a:pPr>
            <a:r>
              <a:rPr lang="ru-RU" sz="2800" b="1" dirty="0" smtClean="0">
                <a:solidFill>
                  <a:srgbClr val="C00000"/>
                </a:solidFill>
              </a:rPr>
              <a:t>УМЕЕТЕ ЛИ ВЫ ОРИЕНТИРОВАТЬСЯ В ПРОСТРАНСТВЕ И ВРЕМЕНИ?</a:t>
            </a:r>
            <a:endParaRPr lang="ru-RU" sz="2800" b="1" dirty="0">
              <a:solidFill>
                <a:srgbClr val="C00000"/>
              </a:solidFill>
            </a:endParaRPr>
          </a:p>
        </p:txBody>
      </p:sp>
      <p:pic>
        <p:nvPicPr>
          <p:cNvPr id="1026" name="Picture 2" descr="C:\Users\Лариса\Desktop\orig.gif"/>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56552" y="4077072"/>
            <a:ext cx="1487448" cy="10801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77783308"/>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8183880" cy="2088232"/>
          </a:xfrm>
        </p:spPr>
        <p:txBody>
          <a:bodyPr>
            <a:normAutofit/>
          </a:bodyPr>
          <a:lstStyle/>
          <a:p>
            <a:pPr algn="ctr"/>
            <a:r>
              <a:rPr lang="ru-RU" sz="2800" b="1" dirty="0">
                <a:solidFill>
                  <a:srgbClr val="C00000"/>
                </a:solidFill>
              </a:rPr>
              <a:t>УМЕЕТЕ ЛИ ВЫ </a:t>
            </a:r>
            <a:r>
              <a:rPr lang="ru-RU" sz="2800" b="1" dirty="0" smtClean="0">
                <a:solidFill>
                  <a:srgbClr val="C00000"/>
                </a:solidFill>
              </a:rPr>
              <a:t>ОРИЕНТИРОВАТЬСЯ </a:t>
            </a:r>
            <a:r>
              <a:rPr lang="ru-RU" sz="2800" b="1" dirty="0">
                <a:solidFill>
                  <a:srgbClr val="C00000"/>
                </a:solidFill>
              </a:rPr>
              <a:t>В ПРОСТРАНСТВЕ И ВРЕМЕНИ?</a:t>
            </a:r>
            <a:r>
              <a:rPr lang="ru-RU" sz="3200" b="1" dirty="0">
                <a:solidFill>
                  <a:schemeClr val="accent1"/>
                </a:solidFill>
              </a:rPr>
              <a:t/>
            </a:r>
            <a:br>
              <a:rPr lang="ru-RU" sz="3200" b="1" dirty="0">
                <a:solidFill>
                  <a:schemeClr val="accent1"/>
                </a:solidFill>
              </a:rPr>
            </a:br>
            <a:endParaRPr lang="ru-RU" sz="3200" b="1" dirty="0"/>
          </a:p>
        </p:txBody>
      </p:sp>
      <p:sp>
        <p:nvSpPr>
          <p:cNvPr id="3" name="Объект 2"/>
          <p:cNvSpPr>
            <a:spLocks noGrp="1"/>
          </p:cNvSpPr>
          <p:nvPr>
            <p:ph idx="1"/>
          </p:nvPr>
        </p:nvSpPr>
        <p:spPr>
          <a:xfrm>
            <a:off x="502920" y="1700808"/>
            <a:ext cx="8183880" cy="2952328"/>
          </a:xfrm>
        </p:spPr>
        <p:txBody>
          <a:bodyPr>
            <a:normAutofit fontScale="55000" lnSpcReduction="20000"/>
          </a:bodyPr>
          <a:lstStyle/>
          <a:p>
            <a:pPr marL="0" indent="0">
              <a:buNone/>
            </a:pPr>
            <a:r>
              <a:rPr lang="ru-RU" b="1" dirty="0" smtClean="0">
                <a:solidFill>
                  <a:srgbClr val="C00000"/>
                </a:solidFill>
              </a:rPr>
              <a:t>Задание 3.</a:t>
            </a:r>
          </a:p>
          <a:p>
            <a:pPr marL="0" indent="0">
              <a:buNone/>
            </a:pPr>
            <a:r>
              <a:rPr lang="ru-RU" sz="3600" dirty="0"/>
              <a:t>Вот какой разговор произошел между героями Марка Твена: Томом </a:t>
            </a:r>
            <a:r>
              <a:rPr lang="ru-RU" sz="3600" dirty="0" err="1"/>
              <a:t>Сойером</a:t>
            </a:r>
            <a:r>
              <a:rPr lang="ru-RU" sz="3600" dirty="0"/>
              <a:t> и Геком Финном во время их полета на воздушном шаре над территорией США. Гек Финн утверждал, что «карта врет», так как на той карте, которой они использовались во время полета, разные штаты окрашены в разные цвета, а на самом деле «их цвет один и тот же-зеленый. «Да неужто ты воображаешь, что каждый штат в природе такого же цвета, как на карте»,- возражал Том </a:t>
            </a:r>
            <a:r>
              <a:rPr lang="ru-RU" sz="3600" dirty="0" err="1"/>
              <a:t>Сойер</a:t>
            </a:r>
            <a:r>
              <a:rPr lang="ru-RU" sz="3600" dirty="0" smtClean="0"/>
              <a:t>.</a:t>
            </a:r>
          </a:p>
          <a:p>
            <a:pPr marL="0" indent="0">
              <a:buNone/>
            </a:pPr>
            <a:r>
              <a:rPr lang="ru-RU" sz="3600" u="sng" dirty="0" smtClean="0"/>
              <a:t>Какой </a:t>
            </a:r>
            <a:r>
              <a:rPr lang="ru-RU" sz="3600" u="sng" dirty="0"/>
              <a:t>картой пользовались путешественники? </a:t>
            </a:r>
            <a:endParaRPr lang="ru-RU" sz="3600" u="sng" dirty="0" smtClean="0"/>
          </a:p>
          <a:p>
            <a:pPr marL="0" indent="0">
              <a:buNone/>
            </a:pPr>
            <a:r>
              <a:rPr lang="ru-RU" sz="3600" u="sng" dirty="0" smtClean="0"/>
              <a:t>Какой </a:t>
            </a:r>
            <a:r>
              <a:rPr lang="ru-RU" sz="3600" u="sng" dirty="0"/>
              <a:t>правильнее было бы пользоваться?</a:t>
            </a:r>
          </a:p>
          <a:p>
            <a:pPr marL="0" indent="0">
              <a:buNone/>
            </a:pPr>
            <a:endParaRPr lang="ru-RU" u="sng" dirty="0">
              <a:solidFill>
                <a:schemeClr val="accent1"/>
              </a:solidFill>
            </a:endParaRPr>
          </a:p>
        </p:txBody>
      </p:sp>
      <p:pic>
        <p:nvPicPr>
          <p:cNvPr id="1027" name="Picture 3" descr="C:\Users\Лариса\Desktop\1317046639_7c22c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87824" y="4553976"/>
            <a:ext cx="3888432" cy="1906380"/>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descr="C:\Users\Лариса\Desktop\10487410_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76256" y="3861048"/>
            <a:ext cx="1929904" cy="2599308"/>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C:\Users\Лариса\Desktop\usa-map-6.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6534" y="4553976"/>
            <a:ext cx="2953155" cy="19506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5432449"/>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04664"/>
            <a:ext cx="8183880" cy="2016224"/>
          </a:xfrm>
        </p:spPr>
        <p:txBody>
          <a:bodyPr>
            <a:normAutofit/>
          </a:bodyPr>
          <a:lstStyle/>
          <a:p>
            <a:pPr algn="ctr"/>
            <a:r>
              <a:rPr lang="ru-RU" sz="2800" b="1" dirty="0">
                <a:solidFill>
                  <a:srgbClr val="C00000"/>
                </a:solidFill>
              </a:rPr>
              <a:t>УМЕЕТЕ ЛИ ВЫ </a:t>
            </a:r>
            <a:r>
              <a:rPr lang="ru-RU" sz="2800" b="1" dirty="0" smtClean="0">
                <a:solidFill>
                  <a:srgbClr val="C00000"/>
                </a:solidFill>
              </a:rPr>
              <a:t>ОРИЕНТИРОВАТЬСЯ </a:t>
            </a:r>
            <a:r>
              <a:rPr lang="ru-RU" sz="2800" b="1" dirty="0">
                <a:solidFill>
                  <a:srgbClr val="C00000"/>
                </a:solidFill>
              </a:rPr>
              <a:t>В ПРОСТРАНСТВЕ И ВРЕМЕНИ?</a:t>
            </a:r>
            <a:br>
              <a:rPr lang="ru-RU" sz="2800" b="1" dirty="0">
                <a:solidFill>
                  <a:srgbClr val="C00000"/>
                </a:solidFill>
              </a:rPr>
            </a:br>
            <a:endParaRPr lang="ru-RU" sz="2800" b="1" dirty="0">
              <a:solidFill>
                <a:srgbClr val="C00000"/>
              </a:solidFill>
            </a:endParaRPr>
          </a:p>
        </p:txBody>
      </p:sp>
      <p:sp>
        <p:nvSpPr>
          <p:cNvPr id="3" name="Объект 2"/>
          <p:cNvSpPr>
            <a:spLocks noGrp="1"/>
          </p:cNvSpPr>
          <p:nvPr>
            <p:ph idx="1"/>
          </p:nvPr>
        </p:nvSpPr>
        <p:spPr>
          <a:xfrm>
            <a:off x="539552" y="1988840"/>
            <a:ext cx="8183880" cy="1152128"/>
          </a:xfrm>
        </p:spPr>
        <p:txBody>
          <a:bodyPr>
            <a:normAutofit fontScale="77500" lnSpcReduction="20000"/>
          </a:bodyPr>
          <a:lstStyle/>
          <a:p>
            <a:pPr marL="0" indent="0">
              <a:buNone/>
            </a:pPr>
            <a:r>
              <a:rPr lang="ru-RU" b="1" dirty="0">
                <a:solidFill>
                  <a:srgbClr val="C00000"/>
                </a:solidFill>
              </a:rPr>
              <a:t>Задание </a:t>
            </a:r>
            <a:r>
              <a:rPr lang="ru-RU" b="1" dirty="0" smtClean="0">
                <a:solidFill>
                  <a:srgbClr val="C00000"/>
                </a:solidFill>
              </a:rPr>
              <a:t>4.</a:t>
            </a:r>
            <a:endParaRPr lang="ru-RU" b="1" dirty="0">
              <a:solidFill>
                <a:srgbClr val="C00000"/>
              </a:solidFill>
            </a:endParaRPr>
          </a:p>
          <a:p>
            <a:pPr marL="0" indent="0">
              <a:buNone/>
            </a:pPr>
            <a:r>
              <a:rPr lang="ru-RU" b="1" dirty="0" smtClean="0"/>
              <a:t>Какое </a:t>
            </a:r>
            <a:r>
              <a:rPr lang="ru-RU" b="1" dirty="0"/>
              <a:t>время действует на Северном и Южном полюсах?</a:t>
            </a:r>
          </a:p>
          <a:p>
            <a:pPr marL="0" indent="0">
              <a:buNone/>
            </a:pPr>
            <a:endParaRPr lang="ru-RU" dirty="0"/>
          </a:p>
        </p:txBody>
      </p:sp>
      <p:pic>
        <p:nvPicPr>
          <p:cNvPr id="1026" name="Picture 2" descr="C:\Users\Лариса\Desktop\depositphotos_104184048-stock-photo-polar-bear-cartoon-character-with.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12160" y="2827784"/>
            <a:ext cx="2567226" cy="3486525"/>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Users\Лариса\Desktop\imag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5536" y="3453448"/>
            <a:ext cx="5807968" cy="275878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36491500"/>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836712"/>
            <a:ext cx="8183880" cy="5706960"/>
          </a:xfrm>
        </p:spPr>
        <p:txBody>
          <a:bodyPr>
            <a:normAutofit fontScale="92500" lnSpcReduction="20000"/>
          </a:bodyPr>
          <a:lstStyle/>
          <a:p>
            <a:r>
              <a:rPr lang="ru-RU" b="1" dirty="0" smtClean="0">
                <a:solidFill>
                  <a:schemeClr val="accent1"/>
                </a:solidFill>
              </a:rPr>
              <a:t>Цель:</a:t>
            </a:r>
            <a:r>
              <a:rPr lang="ru-RU" b="1" dirty="0">
                <a:solidFill>
                  <a:schemeClr val="accent1"/>
                </a:solidFill>
              </a:rPr>
              <a:t> </a:t>
            </a:r>
            <a:r>
              <a:rPr lang="ru-RU" dirty="0" smtClean="0"/>
              <a:t>Поделиться </a:t>
            </a:r>
            <a:r>
              <a:rPr lang="ru-RU" dirty="0"/>
              <a:t>опытом применения приемов развития функциональной грамотности на уроках географии  </a:t>
            </a:r>
          </a:p>
          <a:p>
            <a:r>
              <a:rPr lang="ru-RU" b="1" dirty="0">
                <a:solidFill>
                  <a:schemeClr val="accent1"/>
                </a:solidFill>
              </a:rPr>
              <a:t>Задачи: </a:t>
            </a:r>
          </a:p>
          <a:p>
            <a:pPr marL="514350" indent="-514350">
              <a:buFont typeface="+mj-lt"/>
              <a:buAutoNum type="arabicPeriod"/>
            </a:pPr>
            <a:r>
              <a:rPr lang="ru-RU" dirty="0"/>
              <a:t> </a:t>
            </a:r>
            <a:r>
              <a:rPr lang="ru-RU" dirty="0" smtClean="0"/>
              <a:t>Актуализировать </a:t>
            </a:r>
            <a:r>
              <a:rPr lang="ru-RU" dirty="0"/>
              <a:t>и обобщить имеющиеся знания по технологии развития функциональной грамотности у участников по данному вопросу, стимулировать их интеллектуальный и творческий потенциал. </a:t>
            </a:r>
          </a:p>
          <a:p>
            <a:pPr marL="514350" indent="-514350">
              <a:buFont typeface="+mj-lt"/>
              <a:buAutoNum type="arabicPeriod"/>
            </a:pPr>
            <a:r>
              <a:rPr lang="ru-RU" dirty="0" smtClean="0"/>
              <a:t>Вызвать </a:t>
            </a:r>
            <a:r>
              <a:rPr lang="ru-RU" dirty="0"/>
              <a:t>устойчивый интерес к рассматриваемой </a:t>
            </a:r>
            <a:r>
              <a:rPr lang="ru-RU" dirty="0" smtClean="0"/>
              <a:t>теме.</a:t>
            </a:r>
            <a:r>
              <a:rPr lang="ru-RU" dirty="0"/>
              <a:t> </a:t>
            </a:r>
            <a:endParaRPr lang="ru-RU" dirty="0" smtClean="0"/>
          </a:p>
          <a:p>
            <a:pPr marL="0" indent="0">
              <a:buNone/>
            </a:pPr>
            <a:r>
              <a:rPr lang="ru-RU" dirty="0"/>
              <a:t> </a:t>
            </a:r>
          </a:p>
          <a:p>
            <a:endParaRPr lang="ru-RU" dirty="0"/>
          </a:p>
        </p:txBody>
      </p:sp>
    </p:spTree>
    <p:extLst>
      <p:ext uri="{BB962C8B-B14F-4D97-AF65-F5344CB8AC3E}">
        <p14:creationId xmlns:p14="http://schemas.microsoft.com/office/powerpoint/2010/main" xmlns="" val="761453707"/>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1124744"/>
            <a:ext cx="8183880" cy="1800200"/>
          </a:xfrm>
        </p:spPr>
        <p:txBody>
          <a:bodyPr>
            <a:normAutofit/>
          </a:bodyPr>
          <a:lstStyle/>
          <a:p>
            <a:r>
              <a:rPr lang="ru-RU" dirty="0"/>
              <a:t/>
            </a:r>
            <a:br>
              <a:rPr lang="ru-RU" dirty="0"/>
            </a:br>
            <a:endParaRPr lang="ru-RU" dirty="0"/>
          </a:p>
        </p:txBody>
      </p:sp>
      <p:sp>
        <p:nvSpPr>
          <p:cNvPr id="3" name="Объект 2"/>
          <p:cNvSpPr>
            <a:spLocks noGrp="1"/>
          </p:cNvSpPr>
          <p:nvPr>
            <p:ph idx="1"/>
          </p:nvPr>
        </p:nvSpPr>
        <p:spPr>
          <a:xfrm>
            <a:off x="502920" y="1755685"/>
            <a:ext cx="8183880" cy="4248472"/>
          </a:xfrm>
        </p:spPr>
        <p:txBody>
          <a:bodyPr>
            <a:normAutofit fontScale="85000" lnSpcReduction="10000"/>
          </a:bodyPr>
          <a:lstStyle/>
          <a:p>
            <a:pPr marL="0" indent="0">
              <a:buNone/>
            </a:pPr>
            <a:r>
              <a:rPr lang="ru-RU" dirty="0">
                <a:solidFill>
                  <a:srgbClr val="C00000"/>
                </a:solidFill>
              </a:rPr>
              <a:t>Задание 1</a:t>
            </a:r>
            <a:r>
              <a:rPr lang="ru-RU" dirty="0" smtClean="0">
                <a:solidFill>
                  <a:srgbClr val="C00000"/>
                </a:solidFill>
              </a:rPr>
              <a:t>.</a:t>
            </a:r>
          </a:p>
          <a:p>
            <a:pPr marL="0" indent="0">
              <a:buNone/>
            </a:pPr>
            <a:r>
              <a:rPr lang="ru-RU" dirty="0"/>
              <a:t>Переходить по льду необходимо по оборудованным переправам, но если их нет, то прежде, чем двигаться по льду, надо убедиться в его прочности. Прочность льда рекомендуется проверять палкой. Проверять прочность льда ударами ноги опасно. Если после первого удара лед пробивается, и на нем появляется вода, нужно немедленно остановиться и идти обратно, по своим следам. Шаги в обратном направлении необходимо делать не отрывая подошв от льда</a:t>
            </a:r>
            <a:r>
              <a:rPr lang="ru-RU" dirty="0" smtClean="0"/>
              <a:t>.</a:t>
            </a:r>
          </a:p>
          <a:p>
            <a:pPr marL="0" indent="0">
              <a:buNone/>
            </a:pPr>
            <a:endParaRPr lang="ru-RU" dirty="0">
              <a:solidFill>
                <a:schemeClr val="accent1"/>
              </a:solidFill>
            </a:endParaRPr>
          </a:p>
          <a:p>
            <a:pPr marL="0" indent="0">
              <a:buNone/>
            </a:pPr>
            <a:endParaRPr lang="ru-RU" dirty="0" smtClean="0">
              <a:solidFill>
                <a:schemeClr val="accent1"/>
              </a:solidFill>
            </a:endParaRPr>
          </a:p>
        </p:txBody>
      </p:sp>
      <p:sp>
        <p:nvSpPr>
          <p:cNvPr id="4" name="Прямоугольник 3"/>
          <p:cNvSpPr/>
          <p:nvPr/>
        </p:nvSpPr>
        <p:spPr>
          <a:xfrm>
            <a:off x="1140768" y="836712"/>
            <a:ext cx="8003232" cy="1446550"/>
          </a:xfrm>
          <a:prstGeom prst="rect">
            <a:avLst/>
          </a:prstGeom>
        </p:spPr>
        <p:txBody>
          <a:bodyPr wrap="square">
            <a:spAutoFit/>
          </a:bodyPr>
          <a:lstStyle/>
          <a:p>
            <a:r>
              <a:rPr lang="ru-RU" sz="2800" dirty="0">
                <a:solidFill>
                  <a:srgbClr val="C00000"/>
                </a:solidFill>
              </a:rPr>
              <a:t>При наступлении, какого природного явления актуальны такие рекомендации? </a:t>
            </a:r>
            <a:r>
              <a:rPr lang="ru-RU" sz="3200" dirty="0"/>
              <a:t/>
            </a:r>
            <a:br>
              <a:rPr lang="ru-RU" sz="3200" dirty="0"/>
            </a:br>
            <a:endParaRPr lang="ru-RU" sz="3200" dirty="0"/>
          </a:p>
        </p:txBody>
      </p:sp>
    </p:spTree>
    <p:extLst>
      <p:ext uri="{BB962C8B-B14F-4D97-AF65-F5344CB8AC3E}">
        <p14:creationId xmlns:p14="http://schemas.microsoft.com/office/powerpoint/2010/main" xmlns="" val="3709067415"/>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92696"/>
            <a:ext cx="8183880" cy="1728192"/>
          </a:xfrm>
        </p:spPr>
        <p:txBody>
          <a:bodyPr>
            <a:normAutofit fontScale="90000"/>
          </a:bodyPr>
          <a:lstStyle/>
          <a:p>
            <a:r>
              <a:rPr lang="ru-RU" sz="3100" dirty="0">
                <a:solidFill>
                  <a:srgbClr val="C00000"/>
                </a:solidFill>
              </a:rPr>
              <a:t>При </a:t>
            </a:r>
            <a:r>
              <a:rPr lang="ru-RU" sz="3100" dirty="0" smtClean="0">
                <a:solidFill>
                  <a:srgbClr val="C00000"/>
                </a:solidFill>
              </a:rPr>
              <a:t>угрозе наступления, </a:t>
            </a:r>
            <a:r>
              <a:rPr lang="ru-RU" sz="3100" dirty="0">
                <a:solidFill>
                  <a:srgbClr val="C00000"/>
                </a:solidFill>
              </a:rPr>
              <a:t>какого природного явления актуальны такие рекомендации? </a:t>
            </a:r>
            <a:r>
              <a:rPr lang="ru-RU" dirty="0">
                <a:solidFill>
                  <a:srgbClr val="C00000"/>
                </a:solidFill>
              </a:rPr>
              <a:t/>
            </a:r>
            <a:br>
              <a:rPr lang="ru-RU" dirty="0">
                <a:solidFill>
                  <a:srgbClr val="C00000"/>
                </a:solidFill>
              </a:rPr>
            </a:br>
            <a:endParaRPr lang="ru-RU" dirty="0">
              <a:solidFill>
                <a:srgbClr val="C00000"/>
              </a:solidFill>
            </a:endParaRPr>
          </a:p>
        </p:txBody>
      </p:sp>
      <p:sp>
        <p:nvSpPr>
          <p:cNvPr id="3" name="Объект 2"/>
          <p:cNvSpPr>
            <a:spLocks noGrp="1"/>
          </p:cNvSpPr>
          <p:nvPr>
            <p:ph idx="1"/>
          </p:nvPr>
        </p:nvSpPr>
        <p:spPr>
          <a:xfrm>
            <a:off x="502920" y="1916832"/>
            <a:ext cx="8183880" cy="4176464"/>
          </a:xfrm>
        </p:spPr>
        <p:txBody>
          <a:bodyPr>
            <a:normAutofit fontScale="85000" lnSpcReduction="20000"/>
          </a:bodyPr>
          <a:lstStyle/>
          <a:p>
            <a:pPr marL="0" indent="0">
              <a:buNone/>
            </a:pPr>
            <a:r>
              <a:rPr lang="ru-RU" dirty="0">
                <a:solidFill>
                  <a:srgbClr val="C00000"/>
                </a:solidFill>
              </a:rPr>
              <a:t>Задание </a:t>
            </a:r>
            <a:r>
              <a:rPr lang="ru-RU" dirty="0" smtClean="0">
                <a:solidFill>
                  <a:srgbClr val="C00000"/>
                </a:solidFill>
              </a:rPr>
              <a:t>2.</a:t>
            </a:r>
            <a:endParaRPr lang="ru-RU" dirty="0">
              <a:solidFill>
                <a:srgbClr val="C00000"/>
              </a:solidFill>
            </a:endParaRPr>
          </a:p>
          <a:p>
            <a:pPr marL="0" indent="0">
              <a:buNone/>
            </a:pPr>
            <a:r>
              <a:rPr lang="ru-RU" dirty="0" smtClean="0"/>
              <a:t>Будьте </a:t>
            </a:r>
            <a:r>
              <a:rPr lang="ru-RU" dirty="0"/>
              <a:t>внимательны. По мере передвижения постоянно контролируйте состояние снега. Перед тем как выйти на большой склон, испытайте маленький с такими же крутизной и ориентацией по отношению к </a:t>
            </a:r>
            <a:r>
              <a:rPr lang="ru-RU" dirty="0" smtClean="0"/>
              <a:t>солнцу. </a:t>
            </a:r>
            <a:r>
              <a:rPr lang="ru-RU" dirty="0"/>
              <a:t>Наблюдайте за своей тенью. Когда она направлена на склон, воздействие солнца сильнее всего. Ищите защиты в густом лесу, на наветренных склонах и за естественными барьерами. Наблюдайте за погодой: любое внезапное изменение её опасно.</a:t>
            </a:r>
          </a:p>
        </p:txBody>
      </p:sp>
    </p:spTree>
    <p:extLst>
      <p:ext uri="{BB962C8B-B14F-4D97-AF65-F5344CB8AC3E}">
        <p14:creationId xmlns:p14="http://schemas.microsoft.com/office/powerpoint/2010/main" xmlns="" val="2201333676"/>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0"/>
            <a:ext cx="8183880" cy="1988840"/>
          </a:xfrm>
        </p:spPr>
        <p:txBody>
          <a:bodyPr>
            <a:normAutofit/>
          </a:bodyPr>
          <a:lstStyle/>
          <a:p>
            <a:r>
              <a:rPr lang="ru-RU" sz="2800" dirty="0">
                <a:solidFill>
                  <a:srgbClr val="C00000"/>
                </a:solidFill>
              </a:rPr>
              <a:t>При наступлении, какого природного явления актуальны такие рекомендации?</a:t>
            </a:r>
          </a:p>
        </p:txBody>
      </p:sp>
      <p:sp>
        <p:nvSpPr>
          <p:cNvPr id="3" name="Объект 2"/>
          <p:cNvSpPr>
            <a:spLocks noGrp="1"/>
          </p:cNvSpPr>
          <p:nvPr>
            <p:ph idx="1"/>
          </p:nvPr>
        </p:nvSpPr>
        <p:spPr>
          <a:xfrm>
            <a:off x="502920" y="1844824"/>
            <a:ext cx="8183880" cy="4752528"/>
          </a:xfrm>
        </p:spPr>
        <p:txBody>
          <a:bodyPr>
            <a:normAutofit fontScale="55000" lnSpcReduction="20000"/>
          </a:bodyPr>
          <a:lstStyle/>
          <a:p>
            <a:pPr marL="0" indent="0">
              <a:buNone/>
            </a:pPr>
            <a:r>
              <a:rPr lang="ru-RU" dirty="0">
                <a:solidFill>
                  <a:srgbClr val="C00000"/>
                </a:solidFill>
              </a:rPr>
              <a:t>Задание </a:t>
            </a:r>
            <a:r>
              <a:rPr lang="ru-RU" dirty="0" smtClean="0">
                <a:solidFill>
                  <a:srgbClr val="C00000"/>
                </a:solidFill>
              </a:rPr>
              <a:t>3.</a:t>
            </a:r>
            <a:endParaRPr lang="ru-RU" dirty="0">
              <a:solidFill>
                <a:srgbClr val="C00000"/>
              </a:solidFill>
            </a:endParaRPr>
          </a:p>
          <a:p>
            <a:pPr marL="0" indent="0">
              <a:buNone/>
            </a:pPr>
            <a:r>
              <a:rPr lang="ru-RU" b="1" dirty="0"/>
              <a:t>При первых толчках старайтесь как можно быстрее покинуть здание</a:t>
            </a:r>
            <a:r>
              <a:rPr lang="ru-RU" dirty="0"/>
              <a:t>. Если вы можете выйти на открытое пространство в течение 15-20 секунд, не мешкайте, просто бегите со всех ног. Каждая секунда в такой ситуации на счету. </a:t>
            </a:r>
            <a:r>
              <a:rPr lang="ru-RU" b="1" dirty="0"/>
              <a:t>По пути следования на улицу, </a:t>
            </a:r>
            <a:r>
              <a:rPr lang="ru-RU" b="1"/>
              <a:t>стучите </a:t>
            </a:r>
            <a:r>
              <a:rPr lang="ru-RU" b="1" smtClean="0"/>
              <a:t>во </a:t>
            </a:r>
            <a:r>
              <a:rPr lang="ru-RU" b="1" dirty="0"/>
              <a:t>все двери, набирайте по телефону знакомых и близких, родных, детей, если те не с вами</a:t>
            </a:r>
            <a:r>
              <a:rPr lang="ru-RU" dirty="0"/>
              <a:t>. В случае массовой эвакуации, хватайте маленьких детей на руки и все по тому же сценарию двигайтесь на открытое пространство. Категорически не рекомендуется пользоваться лифтом – только по лестнице! Если же вы решили остаться в квартире или доме, в любом здании, из которого вам не выбраться за полминуты, </a:t>
            </a:r>
            <a:r>
              <a:rPr lang="ru-RU" b="1" dirty="0"/>
              <a:t>встаньте в дверной проем или в угол комнаты</a:t>
            </a:r>
            <a:r>
              <a:rPr lang="ru-RU" dirty="0"/>
              <a:t> (возле несущей стены). Как можно дальше от окон, люстр, навесных полок, зеркал, шкафов. Если вы не знаете, что такое несущая стена или вам намного легче находится в лежачем состоянии, тогда обоснуйтесь под столом, кроватью, при этом вы предостерегаете себя от обрушившихся кусков штукатурки, кирпичей, разбитого стекла и прочих неприятностей, отвернитесь от окна, прикройте голову руками.</a:t>
            </a:r>
          </a:p>
        </p:txBody>
      </p:sp>
    </p:spTree>
    <p:extLst>
      <p:ext uri="{BB962C8B-B14F-4D97-AF65-F5344CB8AC3E}">
        <p14:creationId xmlns:p14="http://schemas.microsoft.com/office/powerpoint/2010/main" xmlns="" val="3721045097"/>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04664"/>
            <a:ext cx="8183880" cy="2232248"/>
          </a:xfrm>
        </p:spPr>
        <p:txBody>
          <a:bodyPr>
            <a:noAutofit/>
          </a:bodyPr>
          <a:lstStyle/>
          <a:p>
            <a:pPr algn="ctr"/>
            <a:r>
              <a:rPr lang="ru-RU" sz="2400" b="1" dirty="0" smtClean="0">
                <a:solidFill>
                  <a:srgbClr val="00B050"/>
                </a:solidFill>
              </a:rPr>
              <a:t>  Каждый </a:t>
            </a:r>
            <a:r>
              <a:rPr lang="ru-RU" sz="2400" b="1" dirty="0">
                <a:solidFill>
                  <a:srgbClr val="00B050"/>
                </a:solidFill>
              </a:rPr>
              <a:t>учитель стремится к формированию познавательного интереса, который способствует познанию, расширению знаний по предмету. </a:t>
            </a:r>
            <a:r>
              <a:rPr lang="ru-RU" sz="2400" b="1" dirty="0" smtClean="0">
                <a:solidFill>
                  <a:srgbClr val="00B050"/>
                </a:solidFill>
              </a:rPr>
              <a:t/>
            </a:r>
            <a:br>
              <a:rPr lang="ru-RU" sz="2400" b="1" dirty="0" smtClean="0">
                <a:solidFill>
                  <a:srgbClr val="00B050"/>
                </a:solidFill>
              </a:rPr>
            </a:br>
            <a:r>
              <a:rPr lang="ru-RU" sz="2400" b="1" dirty="0" smtClean="0">
                <a:solidFill>
                  <a:srgbClr val="00B050"/>
                </a:solidFill>
              </a:rPr>
              <a:t>У </a:t>
            </a:r>
            <a:r>
              <a:rPr lang="ru-RU" sz="2400" b="1" dirty="0">
                <a:solidFill>
                  <a:srgbClr val="00B050"/>
                </a:solidFill>
              </a:rPr>
              <a:t>каждого ребенка есть способности и таланты. </a:t>
            </a:r>
          </a:p>
        </p:txBody>
      </p:sp>
      <p:sp>
        <p:nvSpPr>
          <p:cNvPr id="3" name="Объект 2"/>
          <p:cNvSpPr>
            <a:spLocks noGrp="1"/>
          </p:cNvSpPr>
          <p:nvPr>
            <p:ph idx="1"/>
          </p:nvPr>
        </p:nvSpPr>
        <p:spPr>
          <a:xfrm>
            <a:off x="515821" y="2420888"/>
            <a:ext cx="8183880" cy="3960440"/>
          </a:xfrm>
        </p:spPr>
        <p:txBody>
          <a:bodyPr>
            <a:normAutofit fontScale="70000" lnSpcReduction="20000"/>
          </a:bodyPr>
          <a:lstStyle/>
          <a:p>
            <a:pPr>
              <a:buNone/>
            </a:pPr>
            <a:r>
              <a:rPr lang="ru-RU" sz="3400" dirty="0" smtClean="0"/>
              <a:t>         Наша </a:t>
            </a:r>
            <a:r>
              <a:rPr lang="ru-RU" sz="3400" dirty="0"/>
              <a:t>задача - руководить деятельностью детей, </a:t>
            </a:r>
            <a:r>
              <a:rPr lang="ru-RU" sz="3400" dirty="0" smtClean="0"/>
              <a:t>чтобы они </a:t>
            </a:r>
            <a:r>
              <a:rPr lang="ru-RU" sz="3400" dirty="0"/>
              <a:t>могли проявлять свои дарования, способствовать развитию творческих способностей, максимально вовлечь учащихся в процесс познания окружающего мира, способствовать формированию познавательного интереса к предмету. Если в процессе обучения школьников будет использована система, позволяющая развивать творческий потенциал ребёнка, то повысится качество образования выпускников и будет воспитана общественно - активная творческая личность, способная приумножить общественную культуру</a:t>
            </a:r>
            <a:r>
              <a:rPr lang="ru-RU" dirty="0"/>
              <a:t>. </a:t>
            </a:r>
          </a:p>
        </p:txBody>
      </p:sp>
    </p:spTree>
    <p:extLst>
      <p:ext uri="{BB962C8B-B14F-4D97-AF65-F5344CB8AC3E}">
        <p14:creationId xmlns:p14="http://schemas.microsoft.com/office/powerpoint/2010/main" xmlns="" val="476817083"/>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332656"/>
            <a:ext cx="8183880" cy="792088"/>
          </a:xfrm>
        </p:spPr>
        <p:txBody>
          <a:bodyPr/>
          <a:lstStyle/>
          <a:p>
            <a:pPr algn="ctr"/>
            <a:r>
              <a:rPr lang="ru-RU" dirty="0" smtClean="0"/>
              <a:t>Спасибо за внимание!</a:t>
            </a:r>
            <a:endParaRPr lang="ru-RU" dirty="0"/>
          </a:p>
        </p:txBody>
      </p:sp>
      <p:pic>
        <p:nvPicPr>
          <p:cNvPr id="2050" name="Picture 2" descr="C:\Users\Лариса\Desktop\dl-B4GU.pn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tretch>
            <a:fillRect/>
          </a:stretch>
        </p:blipFill>
        <p:spPr bwMode="auto">
          <a:xfrm>
            <a:off x="3352797" y="2831431"/>
            <a:ext cx="2438405" cy="2063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12845664"/>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404664"/>
            <a:ext cx="8568952" cy="5904656"/>
          </a:xfrm>
        </p:spPr>
        <p:txBody>
          <a:bodyPr>
            <a:normAutofit fontScale="77500" lnSpcReduction="20000"/>
          </a:bodyPr>
          <a:lstStyle/>
          <a:p>
            <a:r>
              <a:rPr lang="ru-RU" b="1" dirty="0">
                <a:solidFill>
                  <a:schemeClr val="accent1"/>
                </a:solidFill>
              </a:rPr>
              <a:t>Функциональная грамотность - </a:t>
            </a:r>
            <a:r>
              <a:rPr lang="ru-RU" dirty="0"/>
              <a:t>рассматривается, как способность использовать все постоянно приобретаемые в жизни знания, умения и навыки для решения максимально широкого диапазона жизненных задач в различных сферах человеческой деятельности, общения и социальных отношений</a:t>
            </a:r>
            <a:r>
              <a:rPr lang="ru-RU" dirty="0" smtClean="0"/>
              <a:t>.</a:t>
            </a:r>
            <a:r>
              <a:rPr lang="ru-RU" dirty="0"/>
              <a:t> </a:t>
            </a:r>
            <a:endParaRPr lang="ru-RU" dirty="0" smtClean="0"/>
          </a:p>
          <a:p>
            <a:r>
              <a:rPr lang="ru-RU" b="1" dirty="0" smtClean="0">
                <a:solidFill>
                  <a:schemeClr val="accent1"/>
                </a:solidFill>
              </a:rPr>
              <a:t>Естественно-научная функциональная </a:t>
            </a:r>
            <a:r>
              <a:rPr lang="ru-RU" b="1" dirty="0">
                <a:solidFill>
                  <a:schemeClr val="accent1"/>
                </a:solidFill>
              </a:rPr>
              <a:t>грамотность - </a:t>
            </a:r>
          </a:p>
          <a:p>
            <a:pPr marL="0" indent="0">
              <a:buNone/>
            </a:pPr>
            <a:r>
              <a:rPr lang="ru-RU" dirty="0"/>
              <a:t>«… это способность учащихся использовать естественнонаучные знания для отбора в реальных жизненных ситуациях тех проблем, которые могут быть исследованы и решены с помощью научных методов, для получения выводов, основанных на наблюдениях и экспериментах, необходимых для понимания окружающего мира и тех изменений, которые вносит в него деятельность человека, а также для принятия соответствующих решений». </a:t>
            </a:r>
          </a:p>
          <a:p>
            <a:endParaRPr lang="ru-RU" dirty="0"/>
          </a:p>
          <a:p>
            <a:endParaRPr lang="ru-RU" dirty="0"/>
          </a:p>
        </p:txBody>
      </p:sp>
    </p:spTree>
    <p:extLst>
      <p:ext uri="{BB962C8B-B14F-4D97-AF65-F5344CB8AC3E}">
        <p14:creationId xmlns:p14="http://schemas.microsoft.com/office/powerpoint/2010/main" xmlns="" val="1460508723"/>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55776" y="3212976"/>
            <a:ext cx="3017139" cy="30236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Прямоугольник 15"/>
          <p:cNvSpPr/>
          <p:nvPr/>
        </p:nvSpPr>
        <p:spPr>
          <a:xfrm>
            <a:off x="2555776" y="1163653"/>
            <a:ext cx="2514575" cy="1938992"/>
          </a:xfrm>
          <a:prstGeom prst="rect">
            <a:avLst/>
          </a:prstGeom>
        </p:spPr>
        <p:txBody>
          <a:bodyPr wrap="square">
            <a:spAutoFit/>
          </a:bodyPr>
          <a:lstStyle/>
          <a:p>
            <a:pPr algn="ctr">
              <a:defRPr/>
            </a:pPr>
            <a:r>
              <a:rPr lang="ru-RU" sz="2400" b="1" i="1" dirty="0">
                <a:solidFill>
                  <a:schemeClr val="accent4">
                    <a:lumMod val="75000"/>
                  </a:schemeClr>
                </a:solidFill>
                <a:latin typeface="Times New Roman" panose="02020603050405020304" pitchFamily="18" charset="0"/>
                <a:cs typeface="Times New Roman" panose="02020603050405020304" pitchFamily="18" charset="0"/>
              </a:rPr>
              <a:t>Как учить?</a:t>
            </a:r>
          </a:p>
          <a:p>
            <a:pPr algn="ctr">
              <a:defRPr/>
            </a:pPr>
            <a:endParaRPr lang="ru-RU" sz="2400" b="1" i="1" dirty="0">
              <a:solidFill>
                <a:schemeClr val="accent4">
                  <a:lumMod val="75000"/>
                </a:schemeClr>
              </a:solidFill>
              <a:latin typeface="Times New Roman" panose="02020603050405020304" pitchFamily="18" charset="0"/>
              <a:cs typeface="Times New Roman" panose="02020603050405020304" pitchFamily="18" charset="0"/>
            </a:endParaRPr>
          </a:p>
          <a:p>
            <a:pPr algn="ctr">
              <a:defRPr/>
            </a:pPr>
            <a:r>
              <a:rPr lang="ru-RU" sz="2400" b="1" dirty="0">
                <a:solidFill>
                  <a:schemeClr val="accent4">
                    <a:lumMod val="75000"/>
                  </a:schemeClr>
                </a:solidFill>
                <a:latin typeface="Times New Roman" panose="02020603050405020304" pitchFamily="18" charset="0"/>
                <a:cs typeface="Times New Roman" panose="02020603050405020304" pitchFamily="18" charset="0"/>
              </a:rPr>
              <a:t>обновление</a:t>
            </a:r>
          </a:p>
          <a:p>
            <a:pPr algn="ctr">
              <a:defRPr/>
            </a:pPr>
            <a:r>
              <a:rPr lang="ru-RU" sz="2400" b="1" dirty="0">
                <a:solidFill>
                  <a:schemeClr val="accent4">
                    <a:lumMod val="75000"/>
                  </a:schemeClr>
                </a:solidFill>
                <a:latin typeface="Times New Roman" panose="02020603050405020304" pitchFamily="18" charset="0"/>
                <a:cs typeface="Times New Roman" panose="02020603050405020304" pitchFamily="18" charset="0"/>
              </a:rPr>
              <a:t>средств</a:t>
            </a:r>
          </a:p>
          <a:p>
            <a:pPr algn="ctr">
              <a:defRPr/>
            </a:pPr>
            <a:r>
              <a:rPr lang="ru-RU" sz="2400" b="1" dirty="0">
                <a:solidFill>
                  <a:schemeClr val="accent4">
                    <a:lumMod val="75000"/>
                  </a:schemeClr>
                </a:solidFill>
                <a:latin typeface="Times New Roman" panose="02020603050405020304" pitchFamily="18" charset="0"/>
                <a:cs typeface="Times New Roman" panose="02020603050405020304" pitchFamily="18" charset="0"/>
              </a:rPr>
              <a:t>обучения</a:t>
            </a:r>
          </a:p>
        </p:txBody>
      </p:sp>
      <p:sp>
        <p:nvSpPr>
          <p:cNvPr id="17" name="Прямоугольник 16"/>
          <p:cNvSpPr/>
          <p:nvPr/>
        </p:nvSpPr>
        <p:spPr>
          <a:xfrm>
            <a:off x="1187624" y="332656"/>
            <a:ext cx="7344816" cy="830997"/>
          </a:xfrm>
          <a:prstGeom prst="rect">
            <a:avLst/>
          </a:prstGeom>
        </p:spPr>
        <p:txBody>
          <a:bodyPr wrap="square">
            <a:spAutoFit/>
          </a:bodyPr>
          <a:lstStyle/>
          <a:p>
            <a:r>
              <a:rPr lang="ru-RU" sz="2400" b="1" dirty="0">
                <a:solidFill>
                  <a:srgbClr val="7030A0"/>
                </a:solidFill>
                <a:effectLst>
                  <a:outerShdw blurRad="38100" dist="38100" dir="2700000" algn="tl">
                    <a:srgbClr val="C0C0C0"/>
                  </a:outerShdw>
                </a:effectLst>
                <a:latin typeface="Times New Roman" pitchFamily="18" charset="0"/>
                <a:cs typeface="Times New Roman" pitchFamily="18" charset="0"/>
              </a:rPr>
              <a:t>При формировании </a:t>
            </a:r>
            <a:r>
              <a:rPr lang="ru-RU" sz="2400" b="1" dirty="0" smtClean="0">
                <a:solidFill>
                  <a:srgbClr val="7030A0"/>
                </a:solidFill>
                <a:effectLst>
                  <a:outerShdw blurRad="38100" dist="38100" dir="2700000" algn="tl">
                    <a:srgbClr val="C0C0C0"/>
                  </a:outerShdw>
                </a:effectLst>
                <a:latin typeface="Times New Roman" pitchFamily="18" charset="0"/>
                <a:cs typeface="Times New Roman" pitchFamily="18" charset="0"/>
              </a:rPr>
              <a:t>естественно-функциональной </a:t>
            </a:r>
            <a:r>
              <a:rPr lang="ru-RU" sz="2400" b="1" dirty="0">
                <a:solidFill>
                  <a:srgbClr val="7030A0"/>
                </a:solidFill>
                <a:effectLst>
                  <a:outerShdw blurRad="38100" dist="38100" dir="2700000" algn="tl">
                    <a:srgbClr val="C0C0C0"/>
                  </a:outerShdw>
                </a:effectLst>
                <a:latin typeface="Times New Roman" pitchFamily="18" charset="0"/>
                <a:cs typeface="Times New Roman" pitchFamily="18" charset="0"/>
              </a:rPr>
              <a:t>грамотности , основной педагогической задачей</a:t>
            </a:r>
            <a:endParaRPr lang="ru-RU" sz="2400" dirty="0"/>
          </a:p>
        </p:txBody>
      </p:sp>
      <p:sp>
        <p:nvSpPr>
          <p:cNvPr id="18" name="Прямоугольник 17"/>
          <p:cNvSpPr/>
          <p:nvPr/>
        </p:nvSpPr>
        <p:spPr>
          <a:xfrm>
            <a:off x="179512" y="3789039"/>
            <a:ext cx="2016224" cy="1569660"/>
          </a:xfrm>
          <a:prstGeom prst="rect">
            <a:avLst/>
          </a:prstGeom>
        </p:spPr>
        <p:txBody>
          <a:bodyPr wrap="square">
            <a:spAutoFit/>
          </a:bodyPr>
          <a:lstStyle/>
          <a:p>
            <a:pPr algn="ctr">
              <a:defRPr/>
            </a:pPr>
            <a:r>
              <a:rPr lang="ru-RU" sz="2400" b="1" i="1" dirty="0">
                <a:solidFill>
                  <a:schemeClr val="accent4">
                    <a:lumMod val="75000"/>
                  </a:schemeClr>
                </a:solidFill>
                <a:latin typeface="Times New Roman" panose="02020603050405020304" pitchFamily="18" charset="0"/>
                <a:cs typeface="Times New Roman" panose="02020603050405020304" pitchFamily="18" charset="0"/>
              </a:rPr>
              <a:t>Чему учить?</a:t>
            </a:r>
          </a:p>
          <a:p>
            <a:pPr algn="ctr">
              <a:defRPr/>
            </a:pPr>
            <a:endParaRPr lang="ru-RU" sz="2400" b="1" i="1" dirty="0">
              <a:solidFill>
                <a:schemeClr val="accent4">
                  <a:lumMod val="75000"/>
                </a:schemeClr>
              </a:solidFill>
              <a:latin typeface="Times New Roman" panose="02020603050405020304" pitchFamily="18" charset="0"/>
              <a:cs typeface="Times New Roman" panose="02020603050405020304" pitchFamily="18" charset="0"/>
            </a:endParaRPr>
          </a:p>
          <a:p>
            <a:pPr algn="ctr">
              <a:defRPr/>
            </a:pPr>
            <a:r>
              <a:rPr lang="ru-RU" sz="2400" dirty="0">
                <a:solidFill>
                  <a:schemeClr val="accent4">
                    <a:lumMod val="75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обновление</a:t>
            </a:r>
          </a:p>
          <a:p>
            <a:pPr algn="ctr">
              <a:defRPr/>
            </a:pPr>
            <a:r>
              <a:rPr lang="ru-RU" sz="2400" dirty="0">
                <a:solidFill>
                  <a:schemeClr val="accent4">
                    <a:lumMod val="75000"/>
                  </a:schemeClr>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содержания</a:t>
            </a:r>
            <a:endParaRPr lang="ru-RU" sz="2400" dirty="0">
              <a:latin typeface="Times New Roman" panose="02020603050405020304" pitchFamily="18" charset="0"/>
              <a:cs typeface="Times New Roman" panose="02020603050405020304" pitchFamily="18" charset="0"/>
            </a:endParaRPr>
          </a:p>
        </p:txBody>
      </p:sp>
      <p:sp>
        <p:nvSpPr>
          <p:cNvPr id="19" name="Прямоугольник 18"/>
          <p:cNvSpPr/>
          <p:nvPr/>
        </p:nvSpPr>
        <p:spPr>
          <a:xfrm>
            <a:off x="5994628" y="3789039"/>
            <a:ext cx="2321788" cy="1938992"/>
          </a:xfrm>
          <a:prstGeom prst="rect">
            <a:avLst/>
          </a:prstGeom>
        </p:spPr>
        <p:txBody>
          <a:bodyPr wrap="square">
            <a:spAutoFit/>
          </a:bodyPr>
          <a:lstStyle/>
          <a:p>
            <a:pPr algn="ctr">
              <a:defRPr/>
            </a:pPr>
            <a:r>
              <a:rPr lang="ru-RU" sz="2400" b="1" i="1" dirty="0" smtClean="0">
                <a:solidFill>
                  <a:schemeClr val="accent4">
                    <a:lumMod val="75000"/>
                  </a:schemeClr>
                </a:solidFill>
                <a:latin typeface="Times New Roman" panose="02020603050405020304" pitchFamily="18" charset="0"/>
                <a:cs typeface="Times New Roman" panose="02020603050405020304" pitchFamily="18" charset="0"/>
              </a:rPr>
              <a:t>Ради чего учить</a:t>
            </a:r>
            <a:r>
              <a:rPr lang="ru-RU" sz="2400" b="1" i="1" dirty="0">
                <a:solidFill>
                  <a:schemeClr val="accent4">
                    <a:lumMod val="75000"/>
                  </a:schemeClr>
                </a:solidFill>
                <a:latin typeface="Times New Roman" panose="02020603050405020304" pitchFamily="18" charset="0"/>
                <a:cs typeface="Times New Roman" panose="02020603050405020304" pitchFamily="18" charset="0"/>
              </a:rPr>
              <a:t>?</a:t>
            </a:r>
          </a:p>
          <a:p>
            <a:pPr algn="ctr">
              <a:defRPr/>
            </a:pPr>
            <a:endParaRPr lang="ru-RU" sz="2400" b="1" i="1" dirty="0">
              <a:solidFill>
                <a:schemeClr val="accent4">
                  <a:lumMod val="75000"/>
                </a:schemeClr>
              </a:solidFill>
              <a:latin typeface="Times New Roman" panose="02020603050405020304" pitchFamily="18" charset="0"/>
              <a:cs typeface="Times New Roman" panose="02020603050405020304" pitchFamily="18" charset="0"/>
            </a:endParaRPr>
          </a:p>
          <a:p>
            <a:pPr algn="ctr">
              <a:defRPr/>
            </a:pPr>
            <a:r>
              <a:rPr lang="ru-RU" sz="2400" b="1" dirty="0">
                <a:solidFill>
                  <a:schemeClr val="accent4">
                    <a:lumMod val="75000"/>
                  </a:schemeClr>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Ценности </a:t>
            </a:r>
          </a:p>
          <a:p>
            <a:pPr algn="ctr">
              <a:defRPr/>
            </a:pPr>
            <a:r>
              <a:rPr lang="ru-RU" sz="2400" b="1" dirty="0">
                <a:solidFill>
                  <a:schemeClr val="accent4">
                    <a:lumMod val="75000"/>
                  </a:schemeClr>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образования</a:t>
            </a:r>
          </a:p>
        </p:txBody>
      </p:sp>
    </p:spTree>
    <p:extLst>
      <p:ext uri="{BB962C8B-B14F-4D97-AF65-F5344CB8AC3E}">
        <p14:creationId xmlns:p14="http://schemas.microsoft.com/office/powerpoint/2010/main" xmlns="" val="7765866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95736" y="1052736"/>
            <a:ext cx="4248472" cy="738664"/>
          </a:xfrm>
          <a:prstGeom prst="rect">
            <a:avLst/>
          </a:prstGeom>
        </p:spPr>
        <p:txBody>
          <a:bodyPr wrap="square">
            <a:spAutoFit/>
          </a:bodyPr>
          <a:lstStyle/>
          <a:p>
            <a:pPr algn="ctr">
              <a:buFont typeface="Wingdings" pitchFamily="2" charset="2"/>
              <a:buNone/>
              <a:defRPr/>
            </a:pPr>
            <a:r>
              <a:rPr lang="ru-RU" sz="2400" dirty="0" smtClean="0">
                <a:solidFill>
                  <a:srgbClr val="FF0000"/>
                </a:solidFill>
                <a:latin typeface="Times New Roman" panose="02020603050405020304" pitchFamily="18" charset="0"/>
                <a:cs typeface="Times New Roman" panose="02020603050405020304" pitchFamily="18" charset="0"/>
              </a:rPr>
              <a:t>     ФОРМУЛА УСПЕХА</a:t>
            </a:r>
            <a:endParaRPr lang="ru-RU" sz="2400" dirty="0">
              <a:solidFill>
                <a:srgbClr val="00B050"/>
              </a:solidFill>
              <a:latin typeface="Times New Roman" panose="02020603050405020304" pitchFamily="18" charset="0"/>
              <a:cs typeface="Times New Roman" panose="02020603050405020304" pitchFamily="18" charset="0"/>
            </a:endParaRPr>
          </a:p>
          <a:p>
            <a:pPr>
              <a:defRPr/>
            </a:pPr>
            <a:endParaRPr lang="ru-RU" dirty="0"/>
          </a:p>
        </p:txBody>
      </p:sp>
      <p:sp>
        <p:nvSpPr>
          <p:cNvPr id="3" name="Прямоугольник 2"/>
          <p:cNvSpPr/>
          <p:nvPr/>
        </p:nvSpPr>
        <p:spPr>
          <a:xfrm>
            <a:off x="2195736" y="1400002"/>
            <a:ext cx="4662264" cy="1754326"/>
          </a:xfrm>
          <a:prstGeom prst="rect">
            <a:avLst/>
          </a:prstGeom>
        </p:spPr>
        <p:txBody>
          <a:bodyPr wrap="square">
            <a:spAutoFit/>
          </a:bodyPr>
          <a:lstStyle/>
          <a:p>
            <a:pPr algn="ctr">
              <a:buFont typeface="Wingdings" pitchFamily="2" charset="2"/>
              <a:buNone/>
              <a:defRPr/>
            </a:pPr>
            <a:endParaRPr lang="ru-RU" dirty="0">
              <a:solidFill>
                <a:srgbClr val="FF0000"/>
              </a:solidFill>
            </a:endParaRPr>
          </a:p>
          <a:p>
            <a:pPr algn="ctr">
              <a:buFont typeface="Wingdings" pitchFamily="2" charset="2"/>
              <a:buNone/>
              <a:defRPr/>
            </a:pPr>
            <a:r>
              <a:rPr lang="ru-RU" sz="2400" dirty="0">
                <a:solidFill>
                  <a:srgbClr val="FF0000"/>
                </a:solidFill>
                <a:latin typeface="Times New Roman" panose="02020603050405020304" pitchFamily="18" charset="0"/>
                <a:cs typeface="Times New Roman" panose="02020603050405020304" pitchFamily="18" charset="0"/>
              </a:rPr>
              <a:t>ОВЛАДЕНИЕ</a:t>
            </a:r>
            <a:r>
              <a:rPr lang="ru-RU" sz="2400" dirty="0">
                <a:latin typeface="Times New Roman" panose="02020603050405020304" pitchFamily="18" charset="0"/>
                <a:cs typeface="Times New Roman" panose="02020603050405020304" pitchFamily="18" charset="0"/>
              </a:rPr>
              <a:t> = </a:t>
            </a:r>
          </a:p>
          <a:p>
            <a:pPr algn="ctr">
              <a:buFont typeface="Wingdings" pitchFamily="2" charset="2"/>
              <a:buNone/>
              <a:defRPr/>
            </a:pPr>
            <a:r>
              <a:rPr lang="ru-RU" sz="2400" dirty="0">
                <a:solidFill>
                  <a:schemeClr val="tx1">
                    <a:lumMod val="60000"/>
                    <a:lumOff val="40000"/>
                  </a:schemeClr>
                </a:solidFill>
                <a:latin typeface="Times New Roman" panose="02020603050405020304" pitchFamily="18" charset="0"/>
                <a:cs typeface="Times New Roman" panose="02020603050405020304" pitchFamily="18" charset="0"/>
              </a:rPr>
              <a:t>УСВОЕНИЕ</a:t>
            </a:r>
            <a:r>
              <a:rPr lang="ru-RU" sz="2400" dirty="0">
                <a:latin typeface="Times New Roman" panose="02020603050405020304" pitchFamily="18" charset="0"/>
                <a:cs typeface="Times New Roman" panose="02020603050405020304" pitchFamily="18" charset="0"/>
              </a:rPr>
              <a:t> + </a:t>
            </a:r>
            <a:r>
              <a:rPr lang="ru-RU" sz="2400" dirty="0">
                <a:solidFill>
                  <a:srgbClr val="00B050"/>
                </a:solidFill>
                <a:latin typeface="Times New Roman" panose="02020603050405020304" pitchFamily="18" charset="0"/>
                <a:cs typeface="Times New Roman" panose="02020603050405020304" pitchFamily="18" charset="0"/>
              </a:rPr>
              <a:t>ПРИМЕНЕНИЕ ЗНАНИЙ НА ПРАКТИКЕ</a:t>
            </a:r>
          </a:p>
          <a:p>
            <a:pPr>
              <a:defRPr/>
            </a:pPr>
            <a:endParaRPr lang="ru-RU" dirty="0"/>
          </a:p>
        </p:txBody>
      </p:sp>
      <p:sp>
        <p:nvSpPr>
          <p:cNvPr id="4" name="Прямоугольник 3"/>
          <p:cNvSpPr/>
          <p:nvPr/>
        </p:nvSpPr>
        <p:spPr>
          <a:xfrm>
            <a:off x="2286000" y="2690336"/>
            <a:ext cx="4572000" cy="646331"/>
          </a:xfrm>
          <a:prstGeom prst="rect">
            <a:avLst/>
          </a:prstGeom>
        </p:spPr>
        <p:txBody>
          <a:bodyPr>
            <a:spAutoFit/>
          </a:bodyPr>
          <a:lstStyle/>
          <a:p>
            <a:pPr algn="ctr">
              <a:buFont typeface="Wingdings" pitchFamily="2" charset="2"/>
              <a:buNone/>
              <a:defRPr/>
            </a:pPr>
            <a:endParaRPr lang="ru-RU" dirty="0">
              <a:solidFill>
                <a:srgbClr val="00B050"/>
              </a:solidFill>
            </a:endParaRPr>
          </a:p>
          <a:p>
            <a:pPr>
              <a:defRPr/>
            </a:pPr>
            <a:endParaRPr lang="ru-RU" dirty="0"/>
          </a:p>
        </p:txBody>
      </p:sp>
      <p:pic>
        <p:nvPicPr>
          <p:cNvPr id="5" name="Picture 7" descr="F:\света\фото по началке\фото экологический экспресс 4 класс\SDC12060 - копия.JPG"/>
          <p:cNvPicPr>
            <a:picLocks noChangeAspect="1" noChangeArrowheads="1"/>
          </p:cNvPicPr>
          <p:nvPr/>
        </p:nvPicPr>
        <p:blipFill>
          <a:blip r:embed="rId2" cstate="email"/>
          <a:srcRect/>
          <a:stretch>
            <a:fillRect/>
          </a:stretch>
        </p:blipFill>
        <p:spPr bwMode="auto">
          <a:xfrm>
            <a:off x="366682" y="3295648"/>
            <a:ext cx="3414069" cy="2286016"/>
          </a:xfrm>
          <a:prstGeom prst="rect">
            <a:avLst/>
          </a:prstGeom>
          <a:ln>
            <a:noFill/>
          </a:ln>
          <a:effectLst>
            <a:softEdge rad="112500"/>
          </a:effectLst>
        </p:spPr>
      </p:pic>
      <p:pic>
        <p:nvPicPr>
          <p:cNvPr id="8" name="Picture 5" descr="C:\Users\Андрей\Desktop\SAM_0681.JPG"/>
          <p:cNvPicPr>
            <a:picLocks noChangeAspect="1" noChangeArrowheads="1"/>
          </p:cNvPicPr>
          <p:nvPr/>
        </p:nvPicPr>
        <p:blipFill>
          <a:blip r:embed="rId3" cstate="email"/>
          <a:srcRect/>
          <a:stretch>
            <a:fillRect/>
          </a:stretch>
        </p:blipFill>
        <p:spPr bwMode="auto">
          <a:xfrm>
            <a:off x="3835808" y="3071810"/>
            <a:ext cx="2178843" cy="2905124"/>
          </a:xfrm>
          <a:prstGeom prst="rect">
            <a:avLst/>
          </a:prstGeom>
          <a:ln>
            <a:noFill/>
          </a:ln>
          <a:effectLst>
            <a:softEdge rad="112500"/>
          </a:effectLst>
        </p:spPr>
      </p:pic>
      <p:pic>
        <p:nvPicPr>
          <p:cNvPr id="12" name="Picture 8" descr="F:\света\фото по началке\Фото\наз-д 384.jpg"/>
          <p:cNvPicPr>
            <a:picLocks noChangeAspect="1" noChangeArrowheads="1"/>
          </p:cNvPicPr>
          <p:nvPr/>
        </p:nvPicPr>
        <p:blipFill>
          <a:blip r:embed="rId4" cstate="email"/>
          <a:srcRect/>
          <a:stretch>
            <a:fillRect/>
          </a:stretch>
        </p:blipFill>
        <p:spPr bwMode="auto">
          <a:xfrm>
            <a:off x="6101044" y="3192018"/>
            <a:ext cx="2873366" cy="2155025"/>
          </a:xfrm>
          <a:prstGeom prst="rect">
            <a:avLst/>
          </a:prstGeom>
          <a:ln>
            <a:noFill/>
          </a:ln>
          <a:effectLst>
            <a:softEdge rad="112500"/>
          </a:effectLst>
        </p:spPr>
      </p:pic>
    </p:spTree>
    <p:extLst>
      <p:ext uri="{BB962C8B-B14F-4D97-AF65-F5344CB8AC3E}">
        <p14:creationId xmlns:p14="http://schemas.microsoft.com/office/powerpoint/2010/main" xmlns="" val="41869259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548680"/>
            <a:ext cx="8183880" cy="792088"/>
          </a:xfrm>
        </p:spPr>
        <p:txBody>
          <a:bodyPr/>
          <a:lstStyle/>
          <a:p>
            <a:pPr algn="ctr"/>
            <a:r>
              <a:rPr lang="ru-RU" dirty="0">
                <a:solidFill>
                  <a:srgbClr val="C00000"/>
                </a:solidFill>
              </a:rPr>
              <a:t>Три основных фактора</a:t>
            </a:r>
          </a:p>
        </p:txBody>
      </p:sp>
      <p:sp>
        <p:nvSpPr>
          <p:cNvPr id="3" name="Объект 2"/>
          <p:cNvSpPr>
            <a:spLocks noGrp="1"/>
          </p:cNvSpPr>
          <p:nvPr>
            <p:ph idx="1"/>
          </p:nvPr>
        </p:nvSpPr>
        <p:spPr>
          <a:xfrm>
            <a:off x="502920" y="1916832"/>
            <a:ext cx="8183880" cy="4941168"/>
          </a:xfrm>
        </p:spPr>
        <p:txBody>
          <a:bodyPr/>
          <a:lstStyle/>
          <a:p>
            <a:pPr>
              <a:buFont typeface="Wingdings" panose="05000000000000000000" pitchFamily="2" charset="2"/>
              <a:buChar char="ü"/>
            </a:pPr>
            <a:r>
              <a:rPr lang="ru-RU" dirty="0">
                <a:solidFill>
                  <a:srgbClr val="C00000"/>
                </a:solidFill>
              </a:rPr>
              <a:t>Первый</a:t>
            </a:r>
            <a:r>
              <a:rPr lang="ru-RU" dirty="0"/>
              <a:t> - это умение решать конкретные жизненные проблемы (в различных сферах - от бытовой, коммуникативной до правовой) </a:t>
            </a:r>
            <a:endParaRPr lang="ru-RU" dirty="0" smtClean="0"/>
          </a:p>
          <a:p>
            <a:pPr>
              <a:buFont typeface="Wingdings" panose="05000000000000000000" pitchFamily="2" charset="2"/>
              <a:buChar char="ü"/>
            </a:pPr>
            <a:r>
              <a:rPr lang="ru-RU" dirty="0" smtClean="0">
                <a:solidFill>
                  <a:srgbClr val="C00000"/>
                </a:solidFill>
              </a:rPr>
              <a:t>Второй</a:t>
            </a:r>
            <a:r>
              <a:rPr lang="ru-RU" dirty="0" smtClean="0"/>
              <a:t> </a:t>
            </a:r>
            <a:r>
              <a:rPr lang="ru-RU" dirty="0"/>
              <a:t>- компьютерные и информационные умения </a:t>
            </a:r>
            <a:endParaRPr lang="ru-RU" dirty="0" smtClean="0"/>
          </a:p>
          <a:p>
            <a:pPr>
              <a:buFont typeface="Wingdings" panose="05000000000000000000" pitchFamily="2" charset="2"/>
              <a:buChar char="ü"/>
            </a:pPr>
            <a:r>
              <a:rPr lang="ru-RU" dirty="0" smtClean="0">
                <a:solidFill>
                  <a:srgbClr val="C00000"/>
                </a:solidFill>
              </a:rPr>
              <a:t>Третий</a:t>
            </a:r>
            <a:r>
              <a:rPr lang="ru-RU" dirty="0" smtClean="0"/>
              <a:t> </a:t>
            </a:r>
            <a:r>
              <a:rPr lang="ru-RU" dirty="0"/>
              <a:t>- коммуникативные умения </a:t>
            </a:r>
          </a:p>
        </p:txBody>
      </p:sp>
    </p:spTree>
    <p:extLst>
      <p:ext uri="{BB962C8B-B14F-4D97-AF65-F5344CB8AC3E}">
        <p14:creationId xmlns:p14="http://schemas.microsoft.com/office/powerpoint/2010/main" xmlns="" val="3849876644"/>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04664"/>
            <a:ext cx="8183880" cy="1152128"/>
          </a:xfrm>
        </p:spPr>
        <p:txBody>
          <a:bodyPr>
            <a:normAutofit/>
          </a:bodyPr>
          <a:lstStyle/>
          <a:p>
            <a:r>
              <a:rPr lang="ru-RU" sz="2400" dirty="0">
                <a:latin typeface="Times New Roman" panose="02020603050405020304" pitchFamily="18" charset="0"/>
                <a:cs typeface="Times New Roman" panose="02020603050405020304" pitchFamily="18" charset="0"/>
              </a:rPr>
              <a:t>Для развития функциональной грамотности учителю необходимо работать в следующих направлениях: </a:t>
            </a:r>
          </a:p>
        </p:txBody>
      </p:sp>
      <p:sp>
        <p:nvSpPr>
          <p:cNvPr id="3" name="Объект 2"/>
          <p:cNvSpPr>
            <a:spLocks noGrp="1"/>
          </p:cNvSpPr>
          <p:nvPr>
            <p:ph idx="1"/>
          </p:nvPr>
        </p:nvSpPr>
        <p:spPr>
          <a:xfrm>
            <a:off x="502920" y="1556792"/>
            <a:ext cx="8183880" cy="4536504"/>
          </a:xfrm>
        </p:spPr>
        <p:txBody>
          <a:bodyPr>
            <a:normAutofit/>
          </a:bodyPr>
          <a:lstStyle/>
          <a:p>
            <a:r>
              <a:rPr lang="ru-RU" sz="2400" u="sng" dirty="0">
                <a:solidFill>
                  <a:srgbClr val="C00000"/>
                </a:solidFill>
                <a:latin typeface="Times New Roman" panose="02020603050405020304" pitchFamily="18" charset="0"/>
                <a:cs typeface="Times New Roman" panose="02020603050405020304" pitchFamily="18" charset="0"/>
              </a:rPr>
              <a:t>1 направление: разработка заданий на функциональную грамотность </a:t>
            </a:r>
          </a:p>
          <a:p>
            <a:pPr marL="0" indent="0" algn="just">
              <a:buNone/>
            </a:pPr>
            <a:r>
              <a:rPr lang="ru-RU" sz="2400" dirty="0">
                <a:latin typeface="Times New Roman" panose="02020603050405020304" pitchFamily="18" charset="0"/>
                <a:cs typeface="Times New Roman" panose="02020603050405020304" pitchFamily="18" charset="0"/>
              </a:rPr>
              <a:t>Заданий на функциональную грамотность в </a:t>
            </a:r>
            <a:r>
              <a:rPr lang="ru-RU" sz="2400" dirty="0" smtClean="0">
                <a:latin typeface="Times New Roman" panose="02020603050405020304" pitchFamily="18" charset="0"/>
                <a:cs typeface="Times New Roman" panose="02020603050405020304" pitchFamily="18" charset="0"/>
              </a:rPr>
              <a:t>учебниках мало, </a:t>
            </a:r>
            <a:r>
              <a:rPr lang="ru-RU" sz="2400" dirty="0">
                <a:latin typeface="Times New Roman" panose="02020603050405020304" pitchFamily="18" charset="0"/>
                <a:cs typeface="Times New Roman" panose="02020603050405020304" pitchFamily="18" charset="0"/>
              </a:rPr>
              <a:t>поэтому их разработка ложится на плечи </a:t>
            </a:r>
            <a:r>
              <a:rPr lang="ru-RU" sz="2400" dirty="0" smtClean="0">
                <a:latin typeface="Times New Roman" panose="02020603050405020304" pitchFamily="18" charset="0"/>
                <a:cs typeface="Times New Roman" panose="02020603050405020304" pitchFamily="18" charset="0"/>
              </a:rPr>
              <a:t>учителя. Можно </a:t>
            </a:r>
            <a:r>
              <a:rPr lang="ru-RU" sz="2400" dirty="0">
                <a:latin typeface="Times New Roman" panose="02020603050405020304" pitchFamily="18" charset="0"/>
                <a:cs typeface="Times New Roman" panose="02020603050405020304" pitchFamily="18" charset="0"/>
              </a:rPr>
              <a:t>адаптировать тексты </a:t>
            </a:r>
            <a:r>
              <a:rPr lang="ru-RU" sz="2400" dirty="0" smtClean="0">
                <a:latin typeface="Times New Roman" panose="02020603050405020304" pitchFamily="18" charset="0"/>
                <a:cs typeface="Times New Roman" panose="02020603050405020304" pitchFamily="18" charset="0"/>
              </a:rPr>
              <a:t>заданий </a:t>
            </a:r>
            <a:r>
              <a:rPr lang="en-US" sz="2400" dirty="0" smtClean="0">
                <a:latin typeface="Times New Roman" panose="02020603050405020304" pitchFamily="18" charset="0"/>
                <a:cs typeface="Times New Roman" panose="02020603050405020304" pitchFamily="18" charset="0"/>
              </a:rPr>
              <a:t>PISA</a:t>
            </a:r>
            <a:r>
              <a:rPr lang="ru-RU" sz="2400" dirty="0" smtClean="0">
                <a:latin typeface="Times New Roman" panose="02020603050405020304" pitchFamily="18" charset="0"/>
                <a:cs typeface="Times New Roman" panose="02020603050405020304" pitchFamily="18" charset="0"/>
              </a:rPr>
              <a:t>. </a:t>
            </a:r>
          </a:p>
          <a:p>
            <a:pPr marL="0" indent="0" algn="just">
              <a:buNone/>
            </a:pPr>
            <a:r>
              <a:rPr lang="ru-RU" sz="2400" dirty="0">
                <a:latin typeface="Times New Roman" panose="02020603050405020304" pitchFamily="18" charset="0"/>
                <a:cs typeface="Times New Roman" panose="02020603050405020304" pitchFamily="18" charset="0"/>
              </a:rPr>
              <a:t>Т</a:t>
            </a:r>
            <a:r>
              <a:rPr lang="ru-RU" sz="2400" dirty="0" smtClean="0">
                <a:latin typeface="Times New Roman" panose="02020603050405020304" pitchFamily="18" charset="0"/>
                <a:cs typeface="Times New Roman" panose="02020603050405020304" pitchFamily="18" charset="0"/>
              </a:rPr>
              <a:t>акие </a:t>
            </a:r>
            <a:r>
              <a:rPr lang="ru-RU" sz="2400" dirty="0">
                <a:latin typeface="Times New Roman" panose="02020603050405020304" pitchFamily="18" charset="0"/>
                <a:cs typeface="Times New Roman" panose="02020603050405020304" pitchFamily="18" charset="0"/>
              </a:rPr>
              <a:t>задания </a:t>
            </a:r>
            <a:r>
              <a:rPr lang="ru-RU" sz="2400" dirty="0" smtClean="0">
                <a:latin typeface="Times New Roman" panose="02020603050405020304" pitchFamily="18" charset="0"/>
                <a:cs typeface="Times New Roman" panose="02020603050405020304" pitchFamily="18" charset="0"/>
              </a:rPr>
              <a:t>можно проводить в </a:t>
            </a:r>
            <a:r>
              <a:rPr lang="ru-RU" sz="2400" dirty="0">
                <a:latin typeface="Times New Roman" panose="02020603050405020304" pitchFamily="18" charset="0"/>
                <a:cs typeface="Times New Roman" panose="02020603050405020304" pitchFamily="18" charset="0"/>
              </a:rPr>
              <a:t>качестве разминки, либо на классных </a:t>
            </a:r>
            <a:r>
              <a:rPr lang="ru-RU" sz="2400" dirty="0" smtClean="0">
                <a:latin typeface="Times New Roman" panose="02020603050405020304" pitchFamily="18" charset="0"/>
                <a:cs typeface="Times New Roman" panose="02020603050405020304" pitchFamily="18" charset="0"/>
              </a:rPr>
              <a:t>часах. </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567479842"/>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02920" y="530352"/>
            <a:ext cx="8183880" cy="6327648"/>
          </a:xfrm>
        </p:spPr>
        <p:txBody>
          <a:bodyPr>
            <a:normAutofit fontScale="92500" lnSpcReduction="10000"/>
          </a:bodyPr>
          <a:lstStyle/>
          <a:p>
            <a:r>
              <a:rPr lang="ru-RU" u="sng" dirty="0">
                <a:solidFill>
                  <a:srgbClr val="C00000"/>
                </a:solidFill>
              </a:rPr>
              <a:t>2 направление: самодиагностика, оценивание для обучения.</a:t>
            </a:r>
            <a:r>
              <a:rPr lang="ru-RU" u="sng" dirty="0">
                <a:solidFill>
                  <a:schemeClr val="accent1">
                    <a:lumMod val="60000"/>
                    <a:lumOff val="40000"/>
                  </a:schemeClr>
                </a:solidFill>
              </a:rPr>
              <a:t> </a:t>
            </a:r>
          </a:p>
          <a:p>
            <a:pPr marL="0" indent="0">
              <a:buNone/>
            </a:pPr>
            <a:r>
              <a:rPr lang="ru-RU" dirty="0" smtClean="0"/>
              <a:t>Для </a:t>
            </a:r>
            <a:r>
              <a:rPr lang="ru-RU" dirty="0"/>
              <a:t>этого </a:t>
            </a:r>
            <a:r>
              <a:rPr lang="ru-RU" dirty="0" smtClean="0"/>
              <a:t>можно использовать «задания массивы», </a:t>
            </a:r>
            <a:r>
              <a:rPr lang="ru-RU" dirty="0"/>
              <a:t>т.е. ученикам предлагается множество заданий или задач, решить которые он может по своему выбору. Из них составляется итоговая контрольная работа: чем больше задач решил ученик, тем больше вероятность успешного решения им контрольной работы</a:t>
            </a:r>
            <a:r>
              <a:rPr lang="ru-RU" dirty="0" smtClean="0"/>
              <a:t>.</a:t>
            </a:r>
          </a:p>
          <a:p>
            <a:r>
              <a:rPr lang="ru-RU" u="sng" dirty="0">
                <a:solidFill>
                  <a:srgbClr val="C00000"/>
                </a:solidFill>
              </a:rPr>
              <a:t>3 направление: </a:t>
            </a:r>
            <a:r>
              <a:rPr lang="ru-RU" u="sng" dirty="0" err="1">
                <a:solidFill>
                  <a:srgbClr val="C00000"/>
                </a:solidFill>
              </a:rPr>
              <a:t>взаимообучение</a:t>
            </a:r>
            <a:r>
              <a:rPr lang="ru-RU" u="sng" dirty="0">
                <a:solidFill>
                  <a:srgbClr val="C00000"/>
                </a:solidFill>
              </a:rPr>
              <a:t>+ социализация. </a:t>
            </a:r>
          </a:p>
          <a:p>
            <a:pPr marL="0" indent="0">
              <a:buNone/>
            </a:pPr>
            <a:r>
              <a:rPr lang="ru-RU" dirty="0" smtClean="0"/>
              <a:t>Проводится </a:t>
            </a:r>
            <a:r>
              <a:rPr lang="ru-RU" dirty="0"/>
              <a:t>оценивание по критериям работы на основе </a:t>
            </a:r>
            <a:r>
              <a:rPr lang="ru-RU" sz="2600" dirty="0" err="1">
                <a:latin typeface="Times New Roman" panose="02020603050405020304" pitchFamily="18" charset="0"/>
                <a:cs typeface="Times New Roman" panose="02020603050405020304" pitchFamily="18" charset="0"/>
              </a:rPr>
              <a:t>взаимооценивания</a:t>
            </a:r>
            <a:r>
              <a:rPr lang="ru-RU" dirty="0"/>
              <a:t>. </a:t>
            </a:r>
            <a:endParaRPr lang="ru-RU" dirty="0" smtClean="0"/>
          </a:p>
          <a:p>
            <a:pPr marL="0" indent="0">
              <a:buNone/>
            </a:pPr>
            <a:endParaRPr lang="ru-RU" dirty="0"/>
          </a:p>
          <a:p>
            <a:endParaRPr lang="ru-RU" dirty="0"/>
          </a:p>
        </p:txBody>
      </p:sp>
    </p:spTree>
    <p:extLst>
      <p:ext uri="{BB962C8B-B14F-4D97-AF65-F5344CB8AC3E}">
        <p14:creationId xmlns:p14="http://schemas.microsoft.com/office/powerpoint/2010/main" xmlns="" val="1648353182"/>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951433"/>
            <a:ext cx="8183880" cy="5922984"/>
          </a:xfrm>
        </p:spPr>
        <p:txBody>
          <a:bodyPr>
            <a:normAutofit fontScale="92500" lnSpcReduction="20000"/>
          </a:bodyPr>
          <a:lstStyle/>
          <a:p>
            <a:r>
              <a:rPr lang="ru-RU" u="sng" dirty="0">
                <a:solidFill>
                  <a:srgbClr val="C00000"/>
                </a:solidFill>
              </a:rPr>
              <a:t>4 направление - работа с дискретным текстом </a:t>
            </a:r>
            <a:r>
              <a:rPr lang="ru-RU" u="sng" dirty="0"/>
              <a:t>- </a:t>
            </a:r>
          </a:p>
          <a:p>
            <a:pPr marL="0" indent="0">
              <a:buNone/>
            </a:pPr>
            <a:r>
              <a:rPr lang="ru-RU" dirty="0"/>
              <a:t>в </a:t>
            </a:r>
            <a:r>
              <a:rPr lang="ru-RU" dirty="0" smtClean="0"/>
              <a:t>географии - это  </a:t>
            </a:r>
            <a:r>
              <a:rPr lang="ru-RU" dirty="0"/>
              <a:t>работа с </a:t>
            </a:r>
            <a:r>
              <a:rPr lang="ru-RU" dirty="0" smtClean="0"/>
              <a:t>картой.</a:t>
            </a:r>
          </a:p>
          <a:p>
            <a:pPr marL="0" indent="0">
              <a:buNone/>
            </a:pPr>
            <a:r>
              <a:rPr lang="ru-RU" dirty="0" smtClean="0"/>
              <a:t> </a:t>
            </a:r>
            <a:r>
              <a:rPr lang="ru-RU" dirty="0"/>
              <a:t>Методика формирования умений работать с картами различного содержания </a:t>
            </a:r>
            <a:r>
              <a:rPr lang="ru-RU" dirty="0" smtClean="0"/>
              <a:t>включает:</a:t>
            </a:r>
          </a:p>
          <a:p>
            <a:pPr>
              <a:buFontTx/>
              <a:buChar char="-"/>
            </a:pPr>
            <a:r>
              <a:rPr lang="ru-RU" dirty="0" smtClean="0"/>
              <a:t>глубокое </a:t>
            </a:r>
            <a:r>
              <a:rPr lang="ru-RU" dirty="0"/>
              <a:t>овладение учащимися картографическим методом </a:t>
            </a:r>
            <a:r>
              <a:rPr lang="ru-RU" dirty="0" smtClean="0"/>
              <a:t>исследования.</a:t>
            </a:r>
          </a:p>
          <a:p>
            <a:pPr marL="0" indent="0">
              <a:buNone/>
            </a:pPr>
            <a:r>
              <a:rPr lang="ru-RU" i="1" dirty="0" smtClean="0"/>
              <a:t>Например</a:t>
            </a:r>
            <a:r>
              <a:rPr lang="ru-RU" i="1" dirty="0"/>
              <a:t>:</a:t>
            </a:r>
            <a:r>
              <a:rPr lang="ru-RU" i="1" dirty="0" smtClean="0"/>
              <a:t> совершите </a:t>
            </a:r>
            <a:r>
              <a:rPr lang="ru-RU" i="1" dirty="0"/>
              <a:t>путешествие по физической карте Австралии (маршрут выберите сами, в работе используйте и другие карты). Расскажите, какая природа, будет вас окружать и с какой хозяйственной деятельностью, вы встретитесь</a:t>
            </a:r>
            <a:r>
              <a:rPr lang="ru-RU" dirty="0"/>
              <a:t>. </a:t>
            </a:r>
            <a:endParaRPr lang="ru-RU" dirty="0" smtClean="0"/>
          </a:p>
          <a:p>
            <a:pPr marL="0" indent="0">
              <a:buNone/>
            </a:pPr>
            <a:endParaRPr lang="ru-RU" dirty="0"/>
          </a:p>
        </p:txBody>
      </p:sp>
    </p:spTree>
    <p:extLst>
      <p:ext uri="{BB962C8B-B14F-4D97-AF65-F5344CB8AC3E}">
        <p14:creationId xmlns:p14="http://schemas.microsoft.com/office/powerpoint/2010/main" xmlns="" val="665590265"/>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tv">
  <a:themeElements>
    <a:clrScheme name="tv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tv">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tv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tv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tv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tv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tv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tv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tv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tv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tv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tv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tv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tv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tv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tv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tv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tv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colormaster">
  <a:themeElements>
    <a:clrScheme name="1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1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1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1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1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1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1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1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1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1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1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1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1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1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1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1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1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colormaster">
  <a:themeElements>
    <a:clrScheme name="2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2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2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2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2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2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2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2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2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2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2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2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2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2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2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2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2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2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3_colormaster">
  <a:themeElements>
    <a:clrScheme name="3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fontScheme name="3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3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3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3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3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3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3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3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3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3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3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3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3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3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3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3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3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4_colormaster">
  <a:themeElements>
    <a:clrScheme name="4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fontScheme name="4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4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4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4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4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4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4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4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4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4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4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4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4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4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4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4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4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5_colormaster">
  <a:themeElements>
    <a:clrScheme name="5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fontScheme name="5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5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5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5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5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5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5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5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5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5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5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5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5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5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5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5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5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6_colormaster">
  <a:themeElements>
    <a:clrScheme name="6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6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6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6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6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6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6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6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6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6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6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6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6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6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6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6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6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6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7_colormaster">
  <a:themeElements>
    <a:clrScheme name="7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7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7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7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7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7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7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7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7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7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7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7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7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7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7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7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7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7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8_colormaster">
  <a:themeElements>
    <a:clrScheme name="8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8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8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8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8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8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8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8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8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8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8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8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8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8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8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8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8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8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0015</Template>
  <TotalTime>938</TotalTime>
  <Words>1232</Words>
  <Application>Microsoft Office PowerPoint</Application>
  <PresentationFormat>Экран (4:3)</PresentationFormat>
  <Paragraphs>99</Paragraphs>
  <Slides>24</Slides>
  <Notes>0</Notes>
  <HiddenSlides>0</HiddenSlides>
  <MMClips>0</MMClips>
  <ScaleCrop>false</ScaleCrop>
  <HeadingPairs>
    <vt:vector size="4" baseType="variant">
      <vt:variant>
        <vt:lpstr>Тема</vt:lpstr>
      </vt:variant>
      <vt:variant>
        <vt:i4>9</vt:i4>
      </vt:variant>
      <vt:variant>
        <vt:lpstr>Заголовки слайдов</vt:lpstr>
      </vt:variant>
      <vt:variant>
        <vt:i4>24</vt:i4>
      </vt:variant>
    </vt:vector>
  </HeadingPairs>
  <TitlesOfParts>
    <vt:vector size="33" baseType="lpstr">
      <vt:lpstr>tv</vt:lpstr>
      <vt:lpstr>1_colormaster</vt:lpstr>
      <vt:lpstr>2_colormaster</vt:lpstr>
      <vt:lpstr>3_colormaster</vt:lpstr>
      <vt:lpstr>4_colormaster</vt:lpstr>
      <vt:lpstr>5_colormaster</vt:lpstr>
      <vt:lpstr>6_colormaster</vt:lpstr>
      <vt:lpstr>7_colormaster</vt:lpstr>
      <vt:lpstr>8_colormaster</vt:lpstr>
      <vt:lpstr>Тема:«Методическая копилка педагога», задания, направленные на формирование функциональной грамотности обучающихся. </vt:lpstr>
      <vt:lpstr>Слайд 2</vt:lpstr>
      <vt:lpstr>Слайд 3</vt:lpstr>
      <vt:lpstr>Слайд 4</vt:lpstr>
      <vt:lpstr>Слайд 5</vt:lpstr>
      <vt:lpstr>Три основных фактора</vt:lpstr>
      <vt:lpstr>Для развития функциональной грамотности учителю необходимо работать в следующих направлениях: </vt:lpstr>
      <vt:lpstr>Слайд 8</vt:lpstr>
      <vt:lpstr>Слайд 9</vt:lpstr>
      <vt:lpstr>Задание «Стороны горизонта» - помогает формировать пространственное представления и лучше запомнить карту. </vt:lpstr>
      <vt:lpstr>«Путешествие по карте» </vt:lpstr>
      <vt:lpstr>Использование индивидуальной формы работы с географическими картами: </vt:lpstr>
      <vt:lpstr>Использование групповой форм работы с географическими картами: </vt:lpstr>
      <vt:lpstr>«Ранжированный ряд». </vt:lpstr>
      <vt:lpstr>Использование парной формы работы с географическими картами: </vt:lpstr>
      <vt:lpstr>«Найди лишнее». </vt:lpstr>
      <vt:lpstr>Задание 1. Ветеран Великой Отечественной войны, вспоминает: «На Курской дуге были и такие случаи: направление стрельбы определяли по звёздам, по Луне, по направлению железнодорожных рельсов». А почему нельзя было использовать показания приборов, например компаса?  Задание 2. Первый лётчик получил задание лететь над Землёй всё время на восток, второй всё время на север. Кто из лётчиков не смог выполнить задание? Почему? </vt:lpstr>
      <vt:lpstr>УМЕЕТЕ ЛИ ВЫ ОРИЕНТИРОВАТЬСЯ В ПРОСТРАНСТВЕ И ВРЕМЕНИ? </vt:lpstr>
      <vt:lpstr>УМЕЕТЕ ЛИ ВЫ ОРИЕНТИРОВАТЬСЯ В ПРОСТРАНСТВЕ И ВРЕМЕНИ? </vt:lpstr>
      <vt:lpstr> </vt:lpstr>
      <vt:lpstr>При угрозе наступления, какого природного явления актуальны такие рекомендации?  </vt:lpstr>
      <vt:lpstr>При наступлении, какого природного явления актуальны такие рекомендации?</vt:lpstr>
      <vt:lpstr>  Каждый учитель стремится к формированию познавательного интереса, который способствует познанию, расширению знаний по предмету.  У каждого ребенка есть способности и таланты. </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Лариса</dc:creator>
  <cp:lastModifiedBy>Admin</cp:lastModifiedBy>
  <cp:revision>98</cp:revision>
  <dcterms:created xsi:type="dcterms:W3CDTF">2019-04-01T12:17:20Z</dcterms:created>
  <dcterms:modified xsi:type="dcterms:W3CDTF">2024-02-07T20:11:18Z</dcterms:modified>
</cp:coreProperties>
</file>