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60" r:id="rId5"/>
    <p:sldId id="262" r:id="rId6"/>
    <p:sldId id="264" r:id="rId7"/>
    <p:sldId id="266" r:id="rId8"/>
    <p:sldId id="267" r:id="rId9"/>
    <p:sldId id="268" r:id="rId10"/>
    <p:sldId id="269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6103" autoAdjust="0"/>
    <p:restoredTop sz="94660"/>
  </p:normalViewPr>
  <p:slideViewPr>
    <p:cSldViewPr>
      <p:cViewPr varScale="1">
        <p:scale>
          <a:sx n="74" d="100"/>
          <a:sy n="74" d="100"/>
        </p:scale>
        <p:origin x="-1902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91FB18-FD4B-4145-B9E5-AF96668E7508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327CB2-4FC3-4BFD-96A1-0D4550C42D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48235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91FB18-FD4B-4145-B9E5-AF96668E7508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327CB2-4FC3-4BFD-96A1-0D4550C42D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03761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91FB18-FD4B-4145-B9E5-AF96668E7508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327CB2-4FC3-4BFD-96A1-0D4550C42D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90079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91FB18-FD4B-4145-B9E5-AF96668E7508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327CB2-4FC3-4BFD-96A1-0D4550C42D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49148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91FB18-FD4B-4145-B9E5-AF96668E7508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327CB2-4FC3-4BFD-96A1-0D4550C42D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17961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91FB18-FD4B-4145-B9E5-AF96668E7508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327CB2-4FC3-4BFD-96A1-0D4550C42D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24888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91FB18-FD4B-4145-B9E5-AF96668E7508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327CB2-4FC3-4BFD-96A1-0D4550C42D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14480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91FB18-FD4B-4145-B9E5-AF96668E7508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327CB2-4FC3-4BFD-96A1-0D4550C42D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3972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91FB18-FD4B-4145-B9E5-AF96668E7508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327CB2-4FC3-4BFD-96A1-0D4550C42D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36163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91FB18-FD4B-4145-B9E5-AF96668E7508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327CB2-4FC3-4BFD-96A1-0D4550C42D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18590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91FB18-FD4B-4145-B9E5-AF96668E7508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327CB2-4FC3-4BFD-96A1-0D4550C42D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78823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91FB18-FD4B-4145-B9E5-AF96668E7508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327CB2-4FC3-4BFD-96A1-0D4550C42D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61601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883188" y="2967335"/>
            <a:ext cx="537762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Детям о космосе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923928" y="6381328"/>
            <a:ext cx="397403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Кацер</a:t>
            </a:r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Светлана Геннадьевна</a:t>
            </a:r>
            <a:endParaRPr lang="ru-RU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2480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8520" y="-3751"/>
            <a:ext cx="9278772" cy="6858000"/>
          </a:xfrm>
        </p:spPr>
      </p:pic>
      <p:sp>
        <p:nvSpPr>
          <p:cNvPr id="7" name="TextBox 6"/>
          <p:cNvSpPr txBox="1"/>
          <p:nvPr/>
        </p:nvSpPr>
        <p:spPr>
          <a:xfrm>
            <a:off x="755576" y="2561128"/>
            <a:ext cx="744421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  <a:endParaRPr lang="ru-RU" sz="6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7205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dirty="0" smtClean="0"/>
              <a:t>Что такое космос?</a:t>
            </a:r>
            <a:endParaRPr lang="ru-RU" sz="60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8520" y="0"/>
            <a:ext cx="9252520" cy="6957392"/>
          </a:xfrm>
        </p:spPr>
      </p:pic>
      <p:sp>
        <p:nvSpPr>
          <p:cNvPr id="12" name="TextBox 11"/>
          <p:cNvSpPr txBox="1"/>
          <p:nvPr/>
        </p:nvSpPr>
        <p:spPr>
          <a:xfrm>
            <a:off x="498879" y="2060848"/>
            <a:ext cx="298586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Космос – это бесконечное пространство, которое окружает нашу Землю.</a:t>
            </a:r>
            <a:endParaRPr lang="ru-RU" sz="3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9912" y="1556792"/>
            <a:ext cx="5040560" cy="4896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3466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altLang="ru-RU" sz="1800" dirty="0">
                <a:solidFill>
                  <a:prstClr val="black"/>
                </a:solidFill>
              </a:rPr>
              <a:t>А </a:t>
            </a:r>
            <a:r>
              <a:rPr lang="ru-RU" altLang="ru-RU" sz="1800" dirty="0" err="1">
                <a:solidFill>
                  <a:prstClr val="black"/>
                </a:solidFill>
              </a:rPr>
              <a:t>А</a:t>
            </a:r>
            <a:r>
              <a:rPr lang="ru-RU" altLang="ru-RU" sz="1800" dirty="0">
                <a:solidFill>
                  <a:prstClr val="black"/>
                </a:solidFill>
              </a:rPr>
              <a:t> вот таким космонавты увидели наше Солнце. Огромный светящийся огненный шар. </a:t>
            </a:r>
            <a:r>
              <a:rPr lang="ru-RU" altLang="ru-RU" sz="2200" dirty="0">
                <a:solidFill>
                  <a:schemeClr val="bg1"/>
                </a:solidFill>
              </a:rPr>
              <a:t>Но подлететь близко к Солнцу космонавты не смогли – ведь Солнце очень и очень горячее. Если приблизиться к нему слишком близко – то можно вообще сгореть. </a:t>
            </a:r>
            <a:r>
              <a:rPr lang="ru-RU" altLang="ru-RU" sz="2200" dirty="0" smtClean="0">
                <a:solidFill>
                  <a:schemeClr val="bg1"/>
                </a:solidFill>
              </a:rPr>
              <a:t>вот </a:t>
            </a:r>
            <a:r>
              <a:rPr lang="ru-RU" altLang="ru-RU" sz="2200" dirty="0">
                <a:solidFill>
                  <a:schemeClr val="bg1"/>
                </a:solidFill>
              </a:rPr>
              <a:t>таким космонавты увидели наше Солнце. Огромный светящийся огненный шар. Но подлететь близко к Солнцу космонавты не смогли – ведь Солнце очень и очень горячее. Если приблизиться к нему слишком близко – то можно вообще сгореть. </a:t>
            </a:r>
            <a:endParaRPr lang="ru-RU" sz="2200" dirty="0">
              <a:solidFill>
                <a:schemeClr val="bg1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4000" cy="685800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1556792"/>
            <a:ext cx="7272808" cy="530120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11560" y="188640"/>
            <a:ext cx="799288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ru-RU" dirty="0">
                <a:solidFill>
                  <a:schemeClr val="bg1"/>
                </a:solidFill>
                <a:ea typeface="+mj-ea"/>
                <a:cs typeface="+mj-cs"/>
              </a:rPr>
              <a:t>А вот таким космонавты увидели наше Солнце. Огромный светящийся огненный шар. Но подлететь близко к Солнцу космонавты не смогли – ведь Солнце очень и очень горячее. Если приблизиться к нему слишком близко – то можно вообще сгореть. 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475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title"/>
          </p:nvPr>
        </p:nvSpPr>
        <p:spPr>
          <a:xfrm>
            <a:off x="468313" y="188913"/>
            <a:ext cx="8229600" cy="1143000"/>
          </a:xfrm>
        </p:spPr>
        <p:txBody>
          <a:bodyPr/>
          <a:lstStyle/>
          <a:p>
            <a:pPr eaLnBrk="1" hangingPunct="1"/>
            <a:r>
              <a:rPr lang="ru-RU" altLang="ru-RU" sz="2000" smtClean="0"/>
              <a:t>Другие звезды, которые мы видим с Земли - это тоже солнца. Просто они находятся так далеко от нас, что кажутся всего лишь маленькими точечками.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123" name="Picture 5" descr="http://www.spacetelescope.org/static/archives/images/wallpaper2/heic0603c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913" y="1412875"/>
            <a:ext cx="6624637" cy="5300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23528" y="260648"/>
            <a:ext cx="84249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alt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Другие </a:t>
            </a:r>
            <a:r>
              <a:rPr lang="ru-RU" altLang="ru-RU" sz="2400" dirty="0">
                <a:solidFill>
                  <a:schemeClr val="bg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звезды, которые мы видим с Земли - это тоже солнца. Просто они находятся так далеко от нас, что кажутся всего лишь маленькими </a:t>
            </a:r>
            <a:r>
              <a:rPr lang="ru-RU" alt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точечками.</a:t>
            </a:r>
            <a:endParaRPr lang="ru-RU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4523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744" y="0"/>
            <a:ext cx="9144000" cy="6857999"/>
          </a:xfrm>
          <a:prstGeom prst="rect">
            <a:avLst/>
          </a:prstGeom>
        </p:spPr>
      </p:pic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>
          <a:xfrm>
            <a:off x="539750" y="188913"/>
            <a:ext cx="8229600" cy="1143000"/>
          </a:xfrm>
        </p:spPr>
        <p:txBody>
          <a:bodyPr>
            <a:noAutofit/>
          </a:bodyPr>
          <a:lstStyle/>
          <a:p>
            <a:r>
              <a:rPr lang="ru-RU" altLang="ru-RU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Посмотри, на этой картинке изображены все планеты, которые вращаются вокруг Солнца. Обрати внимание, какое огромное наше Солнышко! Оно больше всех остальных планет вместе взятых! А наша планета Земля – вот она – третья от Солнца – совсем небольшая по сравнению с другими планетами.</a:t>
            </a:r>
          </a:p>
        </p:txBody>
      </p:sp>
      <p:pic>
        <p:nvPicPr>
          <p:cNvPr id="7171" name="Picture 2" descr="http://photojournal.jpl.nasa.gov/jpegMod/PIA06890_modest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8888" y="1509713"/>
            <a:ext cx="6954837" cy="5240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63286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altLang="ru-RU" sz="1800" dirty="0" smtClean="0">
                <a:solidFill>
                  <a:schemeClr val="bg1"/>
                </a:solidFill>
              </a:rPr>
              <a:t>На этой картинке ты можешь увидеть какие разные по размеру бывают планеты и какое большое оказывается наше Солнце. С Земли Солнце нам кажется не таким большим, потому что оно очень далеко от нас. На самом деле – вот какое оно огромное</a:t>
            </a:r>
            <a:r>
              <a:rPr lang="ru-RU" altLang="ru-RU" sz="18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! 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2683" y="0"/>
            <a:ext cx="9288016" cy="6858000"/>
          </a:xfrm>
          <a:prstGeom prst="rect">
            <a:avLst/>
          </a:prstGeom>
        </p:spPr>
      </p:pic>
      <p:pic>
        <p:nvPicPr>
          <p:cNvPr id="8195" name="Picture 2" descr="http://www.dotdotdot.ru/img/Solar_System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50" y="1556792"/>
            <a:ext cx="7200900" cy="52791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702893" y="236547"/>
            <a:ext cx="77768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На этой картинке ты можешь увидеть какие разные по размеру бывают планеты и какое большое оказывается наше Солнце. С Земли Солнце нам кажется не таким большим, потому что оно очень далеко от нас. На самом деле – вот какое оно огромное! 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5306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957392"/>
          </a:xfrm>
          <a:prstGeom prst="rect">
            <a:avLst/>
          </a:prstGeom>
        </p:spPr>
      </p:pic>
      <p:sp>
        <p:nvSpPr>
          <p:cNvPr id="9218" name="Заголовок 1"/>
          <p:cNvSpPr>
            <a:spLocks noGrp="1"/>
          </p:cNvSpPr>
          <p:nvPr>
            <p:ph type="title"/>
          </p:nvPr>
        </p:nvSpPr>
        <p:spPr>
          <a:xfrm>
            <a:off x="478904" y="260648"/>
            <a:ext cx="8229600" cy="1844823"/>
          </a:xfrm>
        </p:spPr>
        <p:txBody>
          <a:bodyPr>
            <a:normAutofit fontScale="90000"/>
          </a:bodyPr>
          <a:lstStyle/>
          <a:p>
            <a:r>
              <a:rPr lang="ru-RU" altLang="ru-RU" sz="2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 планеты солнечной системы вращаются вокруг Солнца по своей орбите.  На тех планетах, которые очень близко к Солнцу – очень жарко – горячей, чем на горячей сковородке! Мы не смогли бы пробыть там и секунды! А на самых дальних планетах, которые далеко от Солнца, очень холодно, потому что солнечные лучи туда плохо долетают.         </a:t>
            </a:r>
            <a:r>
              <a:rPr lang="ru-RU" alt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планетах </a:t>
            </a:r>
            <a:r>
              <a:rPr lang="ru-RU" altLang="ru-RU" sz="1800" dirty="0" smtClean="0"/>
              <a:t>– которые далеко от– наоборот очень холодно, потому что солнечные лучи туда плохо долетают.</a:t>
            </a:r>
          </a:p>
        </p:txBody>
      </p:sp>
      <p:pic>
        <p:nvPicPr>
          <p:cNvPr id="9219" name="Picture 2" descr="http://wiki.iteach.ru/images/7/7f/%D0%9A%D0%BE%D1%81%D0%BC%D0%BE%D1%81_%D0%9F._%D0%98.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5485" y="1844824"/>
            <a:ext cx="7056438" cy="4852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92554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7029400"/>
          </a:xfrm>
          <a:prstGeom prst="rect">
            <a:avLst/>
          </a:prstGeom>
        </p:spPr>
      </p:pic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1" y="1758301"/>
            <a:ext cx="8712967" cy="5240090"/>
          </a:xfrm>
        </p:spPr>
      </p:pic>
      <p:sp>
        <p:nvSpPr>
          <p:cNvPr id="6" name="TextBox 5"/>
          <p:cNvSpPr txBox="1"/>
          <p:nvPr/>
        </p:nvSpPr>
        <p:spPr>
          <a:xfrm>
            <a:off x="863100" y="188640"/>
            <a:ext cx="810138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Метеорит – это камень, упавший на Землю из космоса. При столкновении .друг с другом в космосе, они могут падать на Землю. Чаще всего метеориты сгорают в воздухе так и не долетев до земли.</a:t>
            </a:r>
            <a:endParaRPr lang="ru-RU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3483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702940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1628800"/>
            <a:ext cx="7200800" cy="547260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95536" y="188640"/>
            <a:ext cx="835292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Кометы – это космические  тела, состоящие из льда и пыли. Иногда их называют «грязными снежками». Двигаются по орбите. Подлетая к Солнцу, лед на комете испаряется и у неё вырастает красивый хвост.</a:t>
            </a:r>
            <a:endParaRPr lang="ru-RU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4786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357</TotalTime>
  <Words>501</Words>
  <Application>Microsoft Office PowerPoint</Application>
  <PresentationFormat>Экран (4:3)</PresentationFormat>
  <Paragraphs>15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Презентация PowerPoint</vt:lpstr>
      <vt:lpstr>Что такое космос?</vt:lpstr>
      <vt:lpstr>А А вот таким космонавты увидели наше Солнце. Огромный светящийся огненный шар. Но подлететь близко к Солнцу космонавты не смогли – ведь Солнце очень и очень горячее. Если приблизиться к нему слишком близко – то можно вообще сгореть. вот таким космонавты увидели наше Солнце. Огромный светящийся огненный шар. Но подлететь близко к Солнцу космонавты не смогли – ведь Солнце очень и очень горячее. Если приблизиться к нему слишком близко – то можно вообще сгореть. </vt:lpstr>
      <vt:lpstr>Другие звезды, которые мы видим с Земли - это тоже солнца. Просто они находятся так далеко от нас, что кажутся всего лишь маленькими точечками.</vt:lpstr>
      <vt:lpstr>Посмотри, на этой картинке изображены все планеты, которые вращаются вокруг Солнца. Обрати внимание, какое огромное наше Солнышко! Оно больше всех остальных планет вместе взятых! А наша планета Земля – вот она – третья от Солнца – совсем небольшая по сравнению с другими планетами.</vt:lpstr>
      <vt:lpstr>На этой картинке ты можешь увидеть какие разные по размеру бывают планеты и какое большое оказывается наше Солнце. С Земли Солнце нам кажется не таким большим, потому что оно очень далеко от нас. На самом деле – вот какое оно огромное! </vt:lpstr>
      <vt:lpstr>Все планеты солнечной системы вращаются вокруг Солнца по своей орбите.  На тех планетах, которые очень близко к Солнцу – очень жарко – горячей, чем на горячей сковородке! Мы не смогли бы пробыть там и секунды! А на самых дальних планетах, которые далеко от Солнца, очень холодно, потому что солнечные лучи туда плохо долетают.         планетах – которые далеко от– наоборот очень холодно, потому что солнечные лучи туда плохо долетают.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Светлана</dc:creator>
  <cp:lastModifiedBy>Светлана</cp:lastModifiedBy>
  <cp:revision>13</cp:revision>
  <dcterms:created xsi:type="dcterms:W3CDTF">2024-04-04T15:33:40Z</dcterms:created>
  <dcterms:modified xsi:type="dcterms:W3CDTF">2024-05-22T20:48:35Z</dcterms:modified>
</cp:coreProperties>
</file>