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9BE8BFD-A943-4334-B154-8FE948468A0F}" type="datetimeFigureOut">
              <a:rPr lang="ru-RU" smtClean="0"/>
              <a:t>21.12.2020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A9C3200-AB1D-41A4-9908-7710839BF6F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BE8BFD-A943-4334-B154-8FE948468A0F}" type="datetimeFigureOut">
              <a:rPr lang="ru-RU" smtClean="0"/>
              <a:t>21.12.2020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9C3200-AB1D-41A4-9908-7710839BF6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9BE8BFD-A943-4334-B154-8FE948468A0F}" type="datetimeFigureOut">
              <a:rPr lang="ru-RU" smtClean="0"/>
              <a:t>21.12.2020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A9C3200-AB1D-41A4-9908-7710839BF6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BE8BFD-A943-4334-B154-8FE948468A0F}" type="datetimeFigureOut">
              <a:rPr lang="ru-RU" smtClean="0"/>
              <a:t>21.12.2020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9C3200-AB1D-41A4-9908-7710839BF6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9BE8BFD-A943-4334-B154-8FE948468A0F}" type="datetimeFigureOut">
              <a:rPr lang="ru-RU" smtClean="0"/>
              <a:t>21.12.2020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4A9C3200-AB1D-41A4-9908-7710839BF6F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BE8BFD-A943-4334-B154-8FE948468A0F}" type="datetimeFigureOut">
              <a:rPr lang="ru-RU" smtClean="0"/>
              <a:t>21.12.2020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9C3200-AB1D-41A4-9908-7710839BF6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BE8BFD-A943-4334-B154-8FE948468A0F}" type="datetimeFigureOut">
              <a:rPr lang="ru-RU" smtClean="0"/>
              <a:t>21.12.2020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9C3200-AB1D-41A4-9908-7710839BF6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BE8BFD-A943-4334-B154-8FE948468A0F}" type="datetimeFigureOut">
              <a:rPr lang="ru-RU" smtClean="0"/>
              <a:t>21.12.2020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9C3200-AB1D-41A4-9908-7710839BF6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9BE8BFD-A943-4334-B154-8FE948468A0F}" type="datetimeFigureOut">
              <a:rPr lang="ru-RU" smtClean="0"/>
              <a:t>21.12.2020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9C3200-AB1D-41A4-9908-7710839BF6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BE8BFD-A943-4334-B154-8FE948468A0F}" type="datetimeFigureOut">
              <a:rPr lang="ru-RU" smtClean="0"/>
              <a:t>21.12.2020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9C3200-AB1D-41A4-9908-7710839BF6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BE8BFD-A943-4334-B154-8FE948468A0F}" type="datetimeFigureOut">
              <a:rPr lang="ru-RU" smtClean="0"/>
              <a:t>21.12.2020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9C3200-AB1D-41A4-9908-7710839BF6F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9BE8BFD-A943-4334-B154-8FE948468A0F}" type="datetimeFigureOut">
              <a:rPr lang="ru-RU" smtClean="0"/>
              <a:t>21.12.2020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4A9C3200-AB1D-41A4-9908-7710839BF6F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уралым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V1t1XfSqcA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img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ижады.р.б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11</TotalTime>
  <Words>0</Words>
  <Application>Microsoft Office PowerPoint</Application>
  <PresentationFormat>Экран (4:3)</PresentationFormat>
  <Paragraphs>0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Изящная</vt:lpstr>
      <vt:lpstr>Слайд 1</vt:lpstr>
      <vt:lpstr>Слайд 2</vt:lpstr>
      <vt:lpstr>Слайд 3</vt:lpstr>
      <vt:lpstr>Слайд 4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Илюза</dc:creator>
  <cp:lastModifiedBy>Илюза</cp:lastModifiedBy>
  <cp:revision>2</cp:revision>
  <dcterms:created xsi:type="dcterms:W3CDTF">2020-12-21T13:17:47Z</dcterms:created>
  <dcterms:modified xsi:type="dcterms:W3CDTF">2020-12-21T13:28:56Z</dcterms:modified>
</cp:coreProperties>
</file>