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1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92" autoAdjust="0"/>
    <p:restoredTop sz="94660"/>
  </p:normalViewPr>
  <p:slideViewPr>
    <p:cSldViewPr snapToGrid="0">
      <p:cViewPr varScale="1">
        <p:scale>
          <a:sx n="93" d="100"/>
          <a:sy n="93" d="100"/>
        </p:scale>
        <p:origin x="250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929BD-9FCB-4E19-8FBC-16E580CE3A05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261EA-E43E-4ACB-A6C8-00CCF916D2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13423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929BD-9FCB-4E19-8FBC-16E580CE3A05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261EA-E43E-4ACB-A6C8-00CCF916D2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34085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929BD-9FCB-4E19-8FBC-16E580CE3A05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261EA-E43E-4ACB-A6C8-00CCF916D2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89912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929BD-9FCB-4E19-8FBC-16E580CE3A05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261EA-E43E-4ACB-A6C8-00CCF916D2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350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929BD-9FCB-4E19-8FBC-16E580CE3A05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261EA-E43E-4ACB-A6C8-00CCF916D2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2859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929BD-9FCB-4E19-8FBC-16E580CE3A05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261EA-E43E-4ACB-A6C8-00CCF916D2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64511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929BD-9FCB-4E19-8FBC-16E580CE3A05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261EA-E43E-4ACB-A6C8-00CCF916D2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9932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929BD-9FCB-4E19-8FBC-16E580CE3A05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261EA-E43E-4ACB-A6C8-00CCF916D2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15254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929BD-9FCB-4E19-8FBC-16E580CE3A05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261EA-E43E-4ACB-A6C8-00CCF916D2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06292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929BD-9FCB-4E19-8FBC-16E580CE3A05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261EA-E43E-4ACB-A6C8-00CCF916D2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91468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929BD-9FCB-4E19-8FBC-16E580CE3A05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261EA-E43E-4ACB-A6C8-00CCF916D2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72968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2929BD-9FCB-4E19-8FBC-16E580CE3A05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D261EA-E43E-4ACB-A6C8-00CCF916D2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14672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19246F0-0660-4DE0-02D3-C42FC43F525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8448" y="729842"/>
            <a:ext cx="8607104" cy="3132132"/>
          </a:xfr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/>
            <a:r>
              <a:rPr lang="ru-RU" sz="2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 Black" panose="020B0A04020102020204" pitchFamily="34" charset="0"/>
              </a:rPr>
              <a:t>Многих родителей беспокоит вопрос проведения летнего отдыха и возможность посещения ребёнком детского сада в летние месяцы, особенно если нет возможности его куда-либо отправить. И чем ближе лето, тем острее стоит вопрос.</a:t>
            </a:r>
            <a:br>
              <a:rPr lang="ru-RU" sz="2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 Black" panose="020B0A04020102020204" pitchFamily="34" charset="0"/>
              </a:rPr>
            </a:br>
            <a:br>
              <a:rPr lang="ru-RU" sz="2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 Black" panose="020B0A04020102020204" pitchFamily="34" charset="0"/>
              </a:rPr>
            </a:br>
            <a:r>
              <a:rPr lang="ru-RU" sz="2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 Black" panose="020B0A04020102020204" pitchFamily="34" charset="0"/>
              </a:rPr>
              <a:t>"Нужны ли каникулы в детском саду?"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7D43271-428A-C534-0DDE-4CACA37197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145871" y="4979691"/>
            <a:ext cx="5729681" cy="1148467"/>
          </a:xfrm>
        </p:spPr>
        <p:txBody>
          <a:bodyPr>
            <a:normAutofit lnSpcReduction="10000"/>
          </a:bodyPr>
          <a:lstStyle/>
          <a:p>
            <a:pPr algn="l"/>
            <a:r>
              <a:rPr lang="ru-RU" b="1" dirty="0">
                <a:solidFill>
                  <a:srgbClr val="002060"/>
                </a:solidFill>
              </a:rPr>
              <a:t>Подготовила: воспитатель высшей категории Короткова Татьяна Петровна </a:t>
            </a:r>
          </a:p>
          <a:p>
            <a:pPr algn="l"/>
            <a:r>
              <a:rPr lang="ru-RU" b="1" dirty="0" err="1">
                <a:solidFill>
                  <a:srgbClr val="002060"/>
                </a:solidFill>
              </a:rPr>
              <a:t>г.Псков</a:t>
            </a:r>
            <a:endParaRPr lang="ru-RU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5128719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21FE63E-3999-D839-623D-57E00D4F98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232" y="160638"/>
            <a:ext cx="8781535" cy="653672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9775808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9466ECB-CAC2-05C8-F753-DDF96A42AC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016" y="483177"/>
            <a:ext cx="8657968" cy="5891645"/>
          </a:xfrm>
          <a:prstGeom prst="rect">
            <a:avLst/>
          </a:prstGeom>
          <a:solidFill>
            <a:schemeClr val="accent4">
              <a:lumMod val="75000"/>
            </a:scheme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5388196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9D59978-568E-1BE5-F828-A3C51A189E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27679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3DE150D-180B-EE1C-7BFB-4631C47F79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13096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40A9372-FD3A-BFC7-6A84-2BCE2C5C8A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48333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AAE91A1-E521-9E41-9994-F7CDC979B2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24130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0F5EE9D-CE19-6F9D-7F9C-EC37339740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10705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AE4CE14-651F-3E45-528C-F3F3EC1ECB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7186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152D03B-5924-7E2F-3C24-B0C19AE33D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625" y="255373"/>
            <a:ext cx="8286750" cy="590382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69050667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17</TotalTime>
  <Words>56</Words>
  <Application>Microsoft Office PowerPoint</Application>
  <PresentationFormat>Экран (4:3)</PresentationFormat>
  <Paragraphs>3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Arial Black</vt:lpstr>
      <vt:lpstr>Calibri</vt:lpstr>
      <vt:lpstr>Calibri Light</vt:lpstr>
      <vt:lpstr>Тема Office</vt:lpstr>
      <vt:lpstr>Многих родителей беспокоит вопрос проведения летнего отдыха и возможность посещения ребёнком детского сада в летние месяцы, особенно если нет возможности его куда-либо отправить. И чем ближе лето, тем острее стоит вопрос.  "Нужны ли каникулы в детском саду?"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BSLAY</dc:creator>
  <cp:lastModifiedBy>BSLAY</cp:lastModifiedBy>
  <cp:revision>1</cp:revision>
  <dcterms:created xsi:type="dcterms:W3CDTF">2024-05-22T19:23:10Z</dcterms:created>
  <dcterms:modified xsi:type="dcterms:W3CDTF">2024-05-22T19:40:31Z</dcterms:modified>
</cp:coreProperties>
</file>