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2" r:id="rId9"/>
    <p:sldId id="282" r:id="rId10"/>
    <p:sldId id="263" r:id="rId11"/>
    <p:sldId id="264" r:id="rId12"/>
    <p:sldId id="265" r:id="rId13"/>
    <p:sldId id="283" r:id="rId14"/>
    <p:sldId id="281" r:id="rId15"/>
    <p:sldId id="266" r:id="rId16"/>
    <p:sldId id="268" r:id="rId17"/>
    <p:sldId id="269" r:id="rId18"/>
    <p:sldId id="272" r:id="rId19"/>
    <p:sldId id="284" r:id="rId20"/>
    <p:sldId id="275" r:id="rId21"/>
    <p:sldId id="277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08720"/>
            <a:ext cx="7851648" cy="1296144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ГБОУ ШКОЛА №1883 «БУТОВО».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7854696" cy="688040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 </a:t>
            </a:r>
          </a:p>
          <a:p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«Крылатые друзья».</a:t>
            </a:r>
          </a:p>
          <a:p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 проекта:</a:t>
            </a:r>
          </a:p>
          <a:p>
            <a:r>
              <a:rPr lang="ru-RU" sz="2800" b="1" i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Тулякова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70" y="1412776"/>
            <a:ext cx="5630073" cy="4307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096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творчество. Аппликация.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«Приглашаем синичек, снегирей, съесть рябинку поскорей».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79585"/>
            <a:ext cx="3155841" cy="23668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85659"/>
            <a:ext cx="3131840" cy="23488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443" y="3760671"/>
            <a:ext cx="4211960" cy="31589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6020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72784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творчество. 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Лепка.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«Цыплята».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2952328" cy="3936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88907"/>
            <a:ext cx="2952329" cy="3936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00808"/>
            <a:ext cx="2952328" cy="3936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8645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творчество. Рисование.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Нетрадиционная техника рисование: «Снегирь».</a:t>
            </a:r>
          </a:p>
        </p:txBody>
      </p:sp>
      <p:pic>
        <p:nvPicPr>
          <p:cNvPr id="1026" name="Picture 2" descr="C:\Users\Наталья\Desktop\дет сад 1883\фото к проекту\IMAG03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024336" cy="40324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дет сад 1883\фото к проекту\IMAG03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64904"/>
            <a:ext cx="2916324" cy="38884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484235"/>
            <a:ext cx="2929316" cy="39057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559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гимнастика: «Птички».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Подвижные игры: «Воробушки и кот»,               «Гуси-Лебеди», «Птички в гнездышках».</a:t>
            </a:r>
          </a:p>
          <a:p>
            <a:pPr>
              <a:buFont typeface="Arial" panose="020B0604020202020204" pitchFamily="34" charset="0"/>
              <a:buChar char="•"/>
            </a:pPr>
            <a:endParaRPr lang="ru-RU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793544"/>
            <a:ext cx="3024336" cy="4032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793544"/>
            <a:ext cx="3024336" cy="4032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32922"/>
            <a:ext cx="3069802" cy="40930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1775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развивающей среды для самостоятельной деятельности детей. 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Раскрашивание силуэтов птиц.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4" y="2348879"/>
            <a:ext cx="2862318" cy="3816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598" y="2331232"/>
            <a:ext cx="2875554" cy="38340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331234"/>
            <a:ext cx="2983565" cy="39780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1568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073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Социализация.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07768"/>
          </a:xfrm>
        </p:spPr>
        <p:txBody>
          <a:bodyPr>
            <a:normAutofit/>
          </a:bodyPr>
          <a:lstStyle/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птицу»,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«Времена года»,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как кричит?»,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«Кого не стало?», 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«Разрезные картинки».</a:t>
            </a:r>
          </a:p>
          <a:p>
            <a:pPr marL="0" indent="0">
              <a:buNone/>
            </a:pPr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7032"/>
            <a:ext cx="4211960" cy="31589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21365"/>
            <a:ext cx="4860032" cy="3645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330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«Птичий двор».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3" y="1794682"/>
            <a:ext cx="2995949" cy="39945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806528"/>
            <a:ext cx="2987064" cy="3982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806528"/>
            <a:ext cx="2987064" cy="3982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397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Театральное представление: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 театра в ГКП №11 «Курочка ряба».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18" y="2204860"/>
            <a:ext cx="3186358" cy="4248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63146"/>
            <a:ext cx="3168352" cy="4224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63" y="2204860"/>
            <a:ext cx="3132349" cy="41764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9211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птицами.</a:t>
            </a:r>
          </a:p>
          <a:p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Кормление птиц.</a:t>
            </a:r>
          </a:p>
          <a:p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кормушкой (птицы маленькие, беззащитные, пугливые, не могут постоять за себя …). </a:t>
            </a:r>
          </a:p>
          <a:p>
            <a:endParaRPr lang="ru-RU" sz="24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9" y="3140968"/>
            <a:ext cx="4608512" cy="3456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89" y="3171475"/>
            <a:ext cx="4608512" cy="3456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5491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556792"/>
            <a:ext cx="4613401" cy="25967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4541394" cy="26265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05" y="4149080"/>
            <a:ext cx="4708613" cy="26485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49080"/>
            <a:ext cx="4541394" cy="26108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309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птицами; </a:t>
            </a:r>
          </a:p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знания о голубе, воробье, вороне, синице, снегире;</a:t>
            </a:r>
          </a:p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умение видеть отличительные признаки птиц; </a:t>
            </a:r>
          </a:p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внимательное отношение к братьям нашим меньшим, побуждать проявлять заботу о птицах и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3976775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с родителями.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для родителей: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«Покормите птиц зимой»,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«Они остались зимовать, мы им будем помогать».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775" y="3212976"/>
            <a:ext cx="3707904" cy="2780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0" y="2978950"/>
            <a:ext cx="2436735" cy="32489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888940"/>
            <a:ext cx="2571750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3476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4500" b="1" i="1" dirty="0">
                <a:solidFill>
                  <a:srgbClr val="0461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с родителями.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65" y="1340768"/>
            <a:ext cx="2808312" cy="3744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104578"/>
            <a:ext cx="2808312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646" y="1484784"/>
            <a:ext cx="4480498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178" y="3978776"/>
            <a:ext cx="3919881" cy="2947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0436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работа.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7056784" cy="51110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5102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Рекомендуемая литература: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П. </a:t>
            </a:r>
            <a:r>
              <a:rPr lang="ru-RU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Параманова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«Развивающие занятия с детьми 3-4 лет», Москва ОЛМА Медиа Групп, 2010г.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Эльген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«Птичка».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«Скворцы прилетели».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Бришвин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«Грачи прилетели».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В. Цветкова: «Познавательное и речевое развитие. Птицы России». ООО «ТЦ. Сфера» Москва.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энциклопедия: «Птицы», Москва РОСМЭН 2012 г. </a:t>
            </a:r>
          </a:p>
        </p:txBody>
      </p:sp>
    </p:spTree>
    <p:extLst>
      <p:ext uri="{BB962C8B-B14F-4D97-AF65-F5344CB8AC3E}">
        <p14:creationId xmlns:p14="http://schemas.microsoft.com/office/powerpoint/2010/main" val="582585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978189"/>
            <a:ext cx="6480720" cy="48605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014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элементарные представления о птицах (летают, поют, клюют, радуются, строят себе домики-гнёзда);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различать пернатых по внешнему виду, их строение;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Поощрять и поддерживать самостоятельные наблюдения за птицами;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общаться со взрослыми, отвечать на вопросы по прочитанному, вести диалог;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общаться со сверстниками в процессе игровой деятельности;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познавательную активность, мышление, воображение, коммуникативные навыки;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продуктивную деятельность детей, совершенствовать навыки и умения в рисовании, лепке, аппликации; развивать творческие способности.</a:t>
            </a:r>
          </a:p>
        </p:txBody>
      </p:sp>
    </p:spTree>
    <p:extLst>
      <p:ext uri="{BB962C8B-B14F-4D97-AF65-F5344CB8AC3E}">
        <p14:creationId xmlns:p14="http://schemas.microsoft.com/office/powerpoint/2010/main" val="4282150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Актуальность: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75252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 не простой век, когда вопросы экологии значимы, как не когда, проблема экологического воспитания подрастающего поколения является одной из наиболее актуальных. Именно в период дошкольного детства происходит становление человеческой личности, формирование начал экологической культуры. Поэтому очень важно разбудить в детях интерес к живой природе, воспитывать любовь к ней, научить беречь окружающий мир. Тема проекта: «Крылатые друзья» выбрана в нашей группе не случайно. Ведь именно птицы окружают нас круглый год, принося людям пользу и радость: они не только сохраняют зеленые насаждения и оберегают урожай, но и украшают наши леса, радуют своими звонкими чудесными песнями, часто напоминая о том, что они нуждаются в нашей отзывчивости и помощи. И мы, педагоги, должны научить воспитанников видеть это, пополняя представления о птицах, их повадках и образе жизни.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9328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детьми.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Беседы: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дружим с птицами».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«Они остались зимовать, мы им будем помогать».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181" y="3050191"/>
            <a:ext cx="2880320" cy="3840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416" y="2997966"/>
            <a:ext cx="2880320" cy="3840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17573"/>
            <a:ext cx="2867237" cy="3822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9229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000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Ладонщиков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«Наши друзья», 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Воронько «</a:t>
            </a:r>
            <a:r>
              <a:rPr lang="ru-RU" sz="2000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Снегирики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снегири», 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Бойко «Прилетайте под окно»,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000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«Птичка», «Кто как кричит»,</a:t>
            </a:r>
          </a:p>
          <a:p>
            <a:r>
              <a:rPr lang="ru-RU" sz="2000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Г.Абрамов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«Снегирь», </a:t>
            </a:r>
          </a:p>
          <a:p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Берестов «О чем поют воробышки».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700808"/>
            <a:ext cx="3618402" cy="4824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05064"/>
            <a:ext cx="3600400" cy="2852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8941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целостной картины мира.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строения тела, повадки, кормление.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0" y="2821037"/>
            <a:ext cx="2944144" cy="3925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116" y="2844728"/>
            <a:ext cx="2944143" cy="3925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353" y="2844728"/>
            <a:ext cx="2944143" cy="3925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7946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птицами из окна.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сюжетных картинок.</a:t>
            </a:r>
          </a:p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рассказа: «Птицы у кормушки».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pic>
        <p:nvPicPr>
          <p:cNvPr id="1026" name="Picture 2" descr="C:\Users\Наталья\Desktop\дет сад 1883\фото к проекту\IMAG0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114" y="2935802"/>
            <a:ext cx="3128075" cy="3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дет сад 1883\фото к проекту\IMAG0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187" y="2949437"/>
            <a:ext cx="2938811" cy="39184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лья\Desktop\дет сад 1883\фото к проекту\IMAG03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051" y="646643"/>
            <a:ext cx="1869814" cy="24930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8" y="2794141"/>
            <a:ext cx="3024336" cy="4032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1304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элементарных математических представлений.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занятие: «Геометрические фигуры».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0" y="2515715"/>
            <a:ext cx="3132348" cy="41764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731" y="2515715"/>
            <a:ext cx="3082905" cy="41105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307" y="2605025"/>
            <a:ext cx="3007221" cy="4009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31724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946</TotalTime>
  <Words>706</Words>
  <Application>Microsoft Office PowerPoint</Application>
  <PresentationFormat>Экран (4:3)</PresentationFormat>
  <Paragraphs>82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Constantia</vt:lpstr>
      <vt:lpstr>Times New Roman</vt:lpstr>
      <vt:lpstr>Wingdings 2</vt:lpstr>
      <vt:lpstr>Поток</vt:lpstr>
      <vt:lpstr>ГБОУ ШКОЛА №1883 «БУТОВО».</vt:lpstr>
      <vt:lpstr>Цель:</vt:lpstr>
      <vt:lpstr>Задачи:</vt:lpstr>
      <vt:lpstr>Актуальность:</vt:lpstr>
      <vt:lpstr>Работа с детьми. Познавательное развитие.</vt:lpstr>
      <vt:lpstr>Чтение художественной  литературы.</vt:lpstr>
      <vt:lpstr>Формирование целостной картины мира.</vt:lpstr>
      <vt:lpstr>Развитие речи.</vt:lpstr>
      <vt:lpstr>Формирование элементарных математических представлений.</vt:lpstr>
      <vt:lpstr>Художественное творчество. Аппликация.</vt:lpstr>
      <vt:lpstr>Художественное творчество.  Лепка. «Цыплята».</vt:lpstr>
      <vt:lpstr>Художественное творчество. Рисование.</vt:lpstr>
      <vt:lpstr>Физкультура.</vt:lpstr>
      <vt:lpstr>Организация развивающей среды для самостоятельной деятельности детей. </vt:lpstr>
      <vt:lpstr>Социализация. Дидактические игры:</vt:lpstr>
      <vt:lpstr>Сюжетно-ролевая игра:</vt:lpstr>
      <vt:lpstr>Театральное представление:</vt:lpstr>
      <vt:lpstr>Прогулка.</vt:lpstr>
      <vt:lpstr>Прогулка.</vt:lpstr>
      <vt:lpstr>Взаимодействия с родителями.</vt:lpstr>
      <vt:lpstr>Взаимодействия с родителями.</vt:lpstr>
      <vt:lpstr>Итоговая работа.</vt:lpstr>
      <vt:lpstr>Рекомендуемая литература: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Крылатые друзья</dc:title>
  <dc:creator>Наталья</dc:creator>
  <cp:lastModifiedBy>Наталья Тулякова</cp:lastModifiedBy>
  <cp:revision>58</cp:revision>
  <dcterms:created xsi:type="dcterms:W3CDTF">2018-02-18T11:08:28Z</dcterms:created>
  <dcterms:modified xsi:type="dcterms:W3CDTF">2024-05-22T16:26:42Z</dcterms:modified>
</cp:coreProperties>
</file>